
<file path=[Content_Types].xml><?xml version="1.0" encoding="utf-8"?>
<Types xmlns="http://schemas.openxmlformats.org/package/2006/content-types"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ags/tag104.xml" ContentType="application/vnd.openxmlformats-officedocument.presentationml.tags+xml"/>
  <Override PartName="/ppt/tags/tag140.xml" ContentType="application/vnd.openxmlformats-officedocument.presentationml.tags+xml"/>
  <Override PartName="/ppt/tags/tag151.xml" ContentType="application/vnd.openxmlformats-officedocument.presentationml.tags+xml"/>
  <Override PartName="/ppt/tags/tag238.xml" ContentType="application/vnd.openxmlformats-officedocument.presentationml.tags+xml"/>
  <Override PartName="/ppt/tags/tag285.xml" ContentType="application/vnd.openxmlformats-officedocument.presentationml.tags+xml"/>
  <Override PartName="/ppt/tags/tag227.xml" ContentType="application/vnd.openxmlformats-officedocument.presentationml.tags+xml"/>
  <Override PartName="/ppt/tags/tag274.xml" ContentType="application/vnd.openxmlformats-officedocument.presentationml.tags+xml"/>
  <Override PartName="/ppt/slideLayouts/slideLayout2.xml" ContentType="application/vnd.openxmlformats-officedocument.presentationml.slideLayout+xml"/>
  <Override PartName="/ppt/tags/tag49.xml" ContentType="application/vnd.openxmlformats-officedocument.presentationml.tags+xml"/>
  <Override PartName="/ppt/tags/tag96.xml" ContentType="application/vnd.openxmlformats-officedocument.presentationml.tags+xml"/>
  <Override PartName="/ppt/tags/tag205.xml" ContentType="application/vnd.openxmlformats-officedocument.presentationml.tags+xml"/>
  <Override PartName="/ppt/tags/tag216.xml" ContentType="application/vnd.openxmlformats-officedocument.presentationml.tags+xml"/>
  <Override PartName="/ppt/tags/tag252.xml" ContentType="application/vnd.openxmlformats-officedocument.presentationml.tags+xml"/>
  <Override PartName="/ppt/tags/tag263.xml" ContentType="application/vnd.openxmlformats-officedocument.presentationml.tag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38.xml" ContentType="application/vnd.openxmlformats-officedocument.presentationml.tags+xml"/>
  <Override PartName="/ppt/tags/tag85.xml" ContentType="application/vnd.openxmlformats-officedocument.presentationml.tags+xml"/>
  <Override PartName="/ppt/tags/tag189.xml" ContentType="application/vnd.openxmlformats-officedocument.presentationml.tags+xml"/>
  <Override PartName="/ppt/notesSlides/notesSlide16.xml" ContentType="application/vnd.openxmlformats-officedocument.presentationml.notesSlide+xml"/>
  <Override PartName="/ppt/tags/tag241.xml" ContentType="application/vnd.openxmlformats-officedocument.presentationml.tags+xml"/>
  <Override PartName="/ppt/tableStyles.xml" ContentType="application/vnd.openxmlformats-officedocument.presentationml.tableStyles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tags/tag63.xml" ContentType="application/vnd.openxmlformats-officedocument.presentationml.tags+xml"/>
  <Override PartName="/ppt/tags/tag74.xml" ContentType="application/vnd.openxmlformats-officedocument.presentationml.tags+xml"/>
  <Override PartName="/ppt/tags/tag178.xml" ContentType="application/vnd.openxmlformats-officedocument.presentationml.tags+xml"/>
  <Override PartName="/ppt/tags/tag230.xml" ContentType="application/vnd.openxmlformats-officedocument.presentationml.tags+xml"/>
  <Override PartName="/ppt/tags/tag52.xml" ContentType="application/vnd.openxmlformats-officedocument.presentationml.tags+xml"/>
  <Override PartName="/ppt/tags/tag109.xml" ContentType="application/vnd.openxmlformats-officedocument.presentationml.tags+xml"/>
  <Override PartName="/ppt/tags/tag156.xml" ContentType="application/vnd.openxmlformats-officedocument.presentationml.tags+xml"/>
  <Override PartName="/ppt/tags/tag167.xml" ContentType="application/vnd.openxmlformats-officedocument.presentationml.tags+xml"/>
  <Override PartName="/ppt/tags/tag306.xml" ContentType="application/vnd.openxmlformats-officedocument.presentationml.tags+xml"/>
  <Override PartName="/ppt/tags/tag41.xml" ContentType="application/vnd.openxmlformats-officedocument.presentationml.tags+xml"/>
  <Override PartName="/ppt/notesSlides/notesSlide7.xml" ContentType="application/vnd.openxmlformats-officedocument.presentationml.notesSlide+xml"/>
  <Override PartName="/ppt/tags/tag145.xml" ContentType="application/vnd.openxmlformats-officedocument.presentationml.tags+xml"/>
  <Override PartName="/ppt/tags/tag192.xml" ContentType="application/vnd.openxmlformats-officedocument.presentationml.tags+xml"/>
  <Override PartName="/ppt/tags/tag279.xml" ContentType="application/vnd.openxmlformats-officedocument.presentationml.tags+xml"/>
  <Override PartName="/ppt/tags/tag30.xml" ContentType="application/vnd.openxmlformats-officedocument.presentationml.tags+xml"/>
  <Override PartName="/ppt/tags/tag134.xml" ContentType="application/vnd.openxmlformats-officedocument.presentationml.tags+xml"/>
  <Override PartName="/ppt/tags/tag181.xml" ContentType="application/vnd.openxmlformats-officedocument.presentationml.tags+xml"/>
  <Override PartName="/ppt/tags/tag268.xml" ContentType="application/vnd.openxmlformats-officedocument.presentationml.tag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ags/tag112.xml" ContentType="application/vnd.openxmlformats-officedocument.presentationml.tags+xml"/>
  <Override PartName="/ppt/tags/tag123.xml" ContentType="application/vnd.openxmlformats-officedocument.presentationml.tags+xml"/>
  <Override PartName="/ppt/tags/tag170.xml" ContentType="application/vnd.openxmlformats-officedocument.presentationml.tags+xml"/>
  <Override PartName="/ppt/tags/tag257.xml" ContentType="application/vnd.openxmlformats-officedocument.presentationml.tags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tags/tag79.xml" ContentType="application/vnd.openxmlformats-officedocument.presentationml.tags+xml"/>
  <Override PartName="/ppt/tags/tag101.xml" ContentType="application/vnd.openxmlformats-officedocument.presentationml.tags+xml"/>
  <Override PartName="/ppt/tags/tag246.xml" ContentType="application/vnd.openxmlformats-officedocument.presentationml.tags+xml"/>
  <Override PartName="/ppt/tags/tag293.xml" ContentType="application/vnd.openxmlformats-officedocument.presentationml.tags+xml"/>
  <Override PartName="/ppt/tags/tag68.xml" ContentType="application/vnd.openxmlformats-officedocument.presentationml.tags+xml"/>
  <Override PartName="/ppt/tags/tag224.xml" ContentType="application/vnd.openxmlformats-officedocument.presentationml.tags+xml"/>
  <Override PartName="/ppt/tags/tag235.xml" ContentType="application/vnd.openxmlformats-officedocument.presentationml.tags+xml"/>
  <Override PartName="/ppt/tags/tag271.xml" ContentType="application/vnd.openxmlformats-officedocument.presentationml.tags+xml"/>
  <Override PartName="/ppt/tags/tag282.xml" ContentType="application/vnd.openxmlformats-officedocument.presentationml.tags+xml"/>
  <Override PartName="/ppt/presentation.xml" ContentType="application/vnd.openxmlformats-officedocument.presentationml.presentation.main+xml"/>
  <Override PartName="/ppt/tags/tag57.xml" ContentType="application/vnd.openxmlformats-officedocument.presentationml.tags+xml"/>
  <Override PartName="/ppt/tags/tag213.xml" ContentType="application/vnd.openxmlformats-officedocument.presentationml.tags+xml"/>
  <Override PartName="/ppt/tags/tag260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tags/tag35.xml" ContentType="application/vnd.openxmlformats-officedocument.presentationml.tags+xml"/>
  <Override PartName="/ppt/tags/tag46.xml" ContentType="application/vnd.openxmlformats-officedocument.presentationml.tags+xml"/>
  <Override PartName="/ppt/tags/tag82.xml" ContentType="application/vnd.openxmlformats-officedocument.presentationml.tags+xml"/>
  <Override PartName="/ppt/tags/tag93.xml" ContentType="application/vnd.openxmlformats-officedocument.presentationml.tags+xml"/>
  <Override PartName="/ppt/tags/tag139.xml" ContentType="application/vnd.openxmlformats-officedocument.presentationml.tags+xml"/>
  <Override PartName="/ppt/tags/tag186.xml" ContentType="application/vnd.openxmlformats-officedocument.presentationml.tags+xml"/>
  <Override PartName="/ppt/tags/tag197.xml" ContentType="application/vnd.openxmlformats-officedocument.presentationml.tags+xml"/>
  <Override PartName="/ppt/notesSlides/notesSlide13.xml" ContentType="application/vnd.openxmlformats-officedocument.presentationml.notesSlide+xml"/>
  <Override PartName="/ppt/tags/tag202.xml" ContentType="application/vnd.openxmlformats-officedocument.presentationml.tags+xml"/>
  <Override PartName="/ppt/slideLayouts/slideLayout10.xml" ContentType="application/vnd.openxmlformats-officedocument.presentationml.slideLayout+xml"/>
  <Override PartName="/ppt/tags/tag24.xml" ContentType="application/vnd.openxmlformats-officedocument.presentationml.tags+xml"/>
  <Override PartName="/ppt/tags/tag71.xml" ContentType="application/vnd.openxmlformats-officedocument.presentationml.tags+xml"/>
  <Override PartName="/ppt/tags/tag128.xml" ContentType="application/vnd.openxmlformats-officedocument.presentationml.tags+xml"/>
  <Override PartName="/ppt/tags/tag175.xml" ContentType="application/vnd.openxmlformats-officedocument.presentationml.tags+xml"/>
  <Override PartName="/ppt/tags/tag13.xml" ContentType="application/vnd.openxmlformats-officedocument.presentationml.tags+xml"/>
  <Override PartName="/ppt/tags/tag60.xml" ContentType="application/vnd.openxmlformats-officedocument.presentationml.tags+xml"/>
  <Override PartName="/ppt/tags/tag117.xml" ContentType="application/vnd.openxmlformats-officedocument.presentationml.tags+xml"/>
  <Override PartName="/ppt/tags/tag164.xml" ContentType="application/vnd.openxmlformats-officedocument.presentationml.tags+xml"/>
  <Override PartName="/ppt/tags/tag298.xml" ContentType="application/vnd.openxmlformats-officedocument.presentationml.tags+xml"/>
  <Override PartName="/ppt/notesSlides/notesSlide4.xml" ContentType="application/vnd.openxmlformats-officedocument.presentationml.notesSlide+xml"/>
  <Override PartName="/ppt/tags/tag106.xml" ContentType="application/vnd.openxmlformats-officedocument.presentationml.tags+xml"/>
  <Override PartName="/ppt/tags/tag142.xml" ContentType="application/vnd.openxmlformats-officedocument.presentationml.tags+xml"/>
  <Override PartName="/ppt/tags/tag153.xml" ContentType="application/vnd.openxmlformats-officedocument.presentationml.tags+xml"/>
  <Override PartName="/ppt/tags/tag287.xml" ContentType="application/vnd.openxmlformats-officedocument.presentationml.tags+xml"/>
  <Override PartName="/ppt/tags/tag303.xml" ContentType="application/vnd.openxmlformats-officedocument.presentationml.tags+xml"/>
  <Override PartName="/ppt/tags/tag131.xml" ContentType="application/vnd.openxmlformats-officedocument.presentationml.tags+xml"/>
  <Override PartName="/ppt/tags/tag229.xml" ContentType="application/vnd.openxmlformats-officedocument.presentationml.tags+xml"/>
  <Override PartName="/ppt/tags/tag276.xml" ContentType="application/vnd.openxmlformats-officedocument.presentationml.tags+xml"/>
  <Override PartName="/ppt/slideLayouts/slideLayout4.xml" ContentType="application/vnd.openxmlformats-officedocument.presentationml.slideLayout+xml"/>
  <Override PartName="/ppt/tags/tag98.xml" ContentType="application/vnd.openxmlformats-officedocument.presentationml.tags+xml"/>
  <Override PartName="/ppt/tags/tag120.xml" ContentType="application/vnd.openxmlformats-officedocument.presentationml.tags+xml"/>
  <Override PartName="/ppt/tags/tag207.xml" ContentType="application/vnd.openxmlformats-officedocument.presentationml.tags+xml"/>
  <Override PartName="/ppt/tags/tag218.xml" ContentType="application/vnd.openxmlformats-officedocument.presentationml.tags+xml"/>
  <Override PartName="/ppt/tags/tag254.xml" ContentType="application/vnd.openxmlformats-officedocument.presentationml.tags+xml"/>
  <Override PartName="/ppt/tags/tag265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ags/tag2.xml" ContentType="application/vnd.openxmlformats-officedocument.presentationml.tags+xml"/>
  <Override PartName="/ppt/tags/tag87.xml" ContentType="application/vnd.openxmlformats-officedocument.presentationml.tags+xml"/>
  <Override PartName="/ppt/tags/tag243.xml" ContentType="application/vnd.openxmlformats-officedocument.presentationml.tags+xml"/>
  <Override PartName="/ppt/notesSlides/notesSlide18.xml" ContentType="application/vnd.openxmlformats-officedocument.presentationml.notesSlide+xml"/>
  <Override PartName="/ppt/tags/tag290.xml" ContentType="application/vnd.openxmlformats-officedocument.presentationml.tags+xml"/>
  <Override PartName="/ppt/tags/tag29.xml" ContentType="application/vnd.openxmlformats-officedocument.presentationml.tags+xml"/>
  <Override PartName="/ppt/tags/tag76.xml" ContentType="application/vnd.openxmlformats-officedocument.presentationml.tags+xml"/>
  <Override PartName="/ppt/tags/tag232.xml" ContentType="application/vnd.openxmlformats-officedocument.presentationml.tags+xml"/>
  <Override PartName="/ppt/tags/tag18.xml" ContentType="application/vnd.openxmlformats-officedocument.presentationml.tags+xml"/>
  <Override PartName="/ppt/tags/tag54.xml" ContentType="application/vnd.openxmlformats-officedocument.presentationml.tags+xml"/>
  <Override PartName="/ppt/tags/tag65.xml" ContentType="application/vnd.openxmlformats-officedocument.presentationml.tags+xml"/>
  <Override PartName="/ppt/tags/tag158.xml" ContentType="application/vnd.openxmlformats-officedocument.presentationml.tags+xml"/>
  <Override PartName="/ppt/tags/tag169.xml" ContentType="application/vnd.openxmlformats-officedocument.presentationml.tags+xml"/>
  <Override PartName="/ppt/tags/tag210.xml" ContentType="application/vnd.openxmlformats-officedocument.presentationml.tags+xml"/>
  <Override PartName="/ppt/tags/tag221.xml" ContentType="application/vnd.openxmlformats-officedocument.presentationml.tags+xml"/>
  <Override PartName="/ppt/tags/tag43.xml" ContentType="application/vnd.openxmlformats-officedocument.presentationml.tags+xml"/>
  <Override PartName="/ppt/tags/tag90.xml" ContentType="application/vnd.openxmlformats-officedocument.presentationml.tags+xml"/>
  <Override PartName="/ppt/notesSlides/notesSlide9.xml" ContentType="application/vnd.openxmlformats-officedocument.presentationml.notesSlide+xml"/>
  <Override PartName="/ppt/tags/tag147.xml" ContentType="application/vnd.openxmlformats-officedocument.presentationml.tags+xml"/>
  <Override PartName="/ppt/tags/tag194.xml" ContentType="application/vnd.openxmlformats-officedocument.presentationml.tags+xml"/>
  <Override PartName="/ppt/tags/tag32.xml" ContentType="application/vnd.openxmlformats-officedocument.presentationml.tags+xml"/>
  <Override PartName="/ppt/tags/tag136.xml" ContentType="application/vnd.openxmlformats-officedocument.presentationml.tags+xml"/>
  <Override PartName="/ppt/notesSlides/notesSlide10.xml" ContentType="application/vnd.openxmlformats-officedocument.presentationml.notesSlide+xml"/>
  <Override PartName="/ppt/tags/tag183.xml" ContentType="application/vnd.openxmlformats-officedocument.presentationml.tags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tags/tag114.xml" ContentType="application/vnd.openxmlformats-officedocument.presentationml.tags+xml"/>
  <Override PartName="/ppt/tags/tag125.xml" ContentType="application/vnd.openxmlformats-officedocument.presentationml.tags+xml"/>
  <Override PartName="/ppt/tags/tag161.xml" ContentType="application/vnd.openxmlformats-officedocument.presentationml.tags+xml"/>
  <Override PartName="/ppt/tags/tag172.xml" ContentType="application/vnd.openxmlformats-officedocument.presentationml.tags+xml"/>
  <Override PartName="/ppt/tags/tag259.xml" ContentType="application/vnd.openxmlformats-officedocument.presentationml.tags+xml"/>
  <Override PartName="/ppt/slideMasters/slideMaster2.xml" ContentType="application/vnd.openxmlformats-officedocument.presentationml.slideMaster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tags/tag103.xml" ContentType="application/vnd.openxmlformats-officedocument.presentationml.tags+xml"/>
  <Override PartName="/ppt/tags/tag150.xml" ContentType="application/vnd.openxmlformats-officedocument.presentationml.tags+xml"/>
  <Override PartName="/ppt/tags/tag248.xml" ContentType="application/vnd.openxmlformats-officedocument.presentationml.tags+xml"/>
  <Override PartName="/ppt/tags/tag295.xml" ContentType="application/vnd.openxmlformats-officedocument.presentationml.tags+xml"/>
  <Override PartName="/ppt/tags/tag300.xml" ContentType="application/vnd.openxmlformats-officedocument.presentationml.tags+xml"/>
  <Default Extension="mp3" ContentType="audio/mpeg"/>
  <Override PartName="/ppt/tags/tag226.xml" ContentType="application/vnd.openxmlformats-officedocument.presentationml.tags+xml"/>
  <Override PartName="/ppt/tags/tag237.xml" ContentType="application/vnd.openxmlformats-officedocument.presentationml.tags+xml"/>
  <Override PartName="/ppt/tags/tag273.xml" ContentType="application/vnd.openxmlformats-officedocument.presentationml.tags+xml"/>
  <Override PartName="/ppt/tags/tag284.xml" ContentType="application/vnd.openxmlformats-officedocument.presentationml.tags+xml"/>
  <Override PartName="/ppt/tags/tag59.xml" ContentType="application/vnd.openxmlformats-officedocument.presentationml.tags+xml"/>
  <Override PartName="/ppt/tags/tag215.xml" ContentType="application/vnd.openxmlformats-officedocument.presentationml.tags+xml"/>
  <Override PartName="/ppt/tags/tag262.xml" ContentType="application/vnd.openxmlformats-officedocument.presentationml.tags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tags/tag37.xml" ContentType="application/vnd.openxmlformats-officedocument.presentationml.tags+xml"/>
  <Override PartName="/ppt/tags/tag48.xml" ContentType="application/vnd.openxmlformats-officedocument.presentationml.tags+xml"/>
  <Override PartName="/ppt/tags/tag84.xml" ContentType="application/vnd.openxmlformats-officedocument.presentationml.tags+xml"/>
  <Override PartName="/ppt/tags/tag95.xml" ContentType="application/vnd.openxmlformats-officedocument.presentationml.tags+xml"/>
  <Override PartName="/ppt/tags/tag188.xml" ContentType="application/vnd.openxmlformats-officedocument.presentationml.tags+xml"/>
  <Override PartName="/ppt/tags/tag199.xml" ContentType="application/vnd.openxmlformats-officedocument.presentationml.tags+xml"/>
  <Override PartName="/ppt/tags/tag204.xml" ContentType="application/vnd.openxmlformats-officedocument.presentationml.tags+xml"/>
  <Override PartName="/ppt/notesSlides/notesSlide15.xml" ContentType="application/vnd.openxmlformats-officedocument.presentationml.notesSlide+xml"/>
  <Override PartName="/ppt/tags/tag251.xml" ContentType="application/vnd.openxmlformats-officedocument.presentationml.tags+xml"/>
  <Override PartName="/ppt/slideLayouts/slideLayout12.xml" ContentType="application/vnd.openxmlformats-officedocument.presentationml.slideLayout+xml"/>
  <Override PartName="/ppt/tags/tag26.xml" ContentType="application/vnd.openxmlformats-officedocument.presentationml.tags+xml"/>
  <Override PartName="/ppt/tags/tag73.xml" ContentType="application/vnd.openxmlformats-officedocument.presentationml.tags+xml"/>
  <Override PartName="/ppt/tags/tag177.xml" ContentType="application/vnd.openxmlformats-officedocument.presentationml.tags+xml"/>
  <Override PartName="/ppt/tags/tag240.xml" ContentType="application/vnd.openxmlformats-officedocument.presentationml.tags+xml"/>
  <Override PartName="/ppt/tags/tag15.xml" ContentType="application/vnd.openxmlformats-officedocument.presentationml.tags+xml"/>
  <Override PartName="/ppt/tags/tag62.xml" ContentType="application/vnd.openxmlformats-officedocument.presentationml.tags+xml"/>
  <Override PartName="/ppt/tags/tag119.xml" ContentType="application/vnd.openxmlformats-officedocument.presentationml.tags+xml"/>
  <Override PartName="/ppt/tags/tag166.xml" ContentType="application/vnd.openxmlformats-officedocument.presentationml.tags+xml"/>
  <Override PartName="/ppt/tags/tag40.xml" ContentType="application/vnd.openxmlformats-officedocument.presentationml.tags+xml"/>
  <Override PartName="/ppt/tags/tag51.xml" ContentType="application/vnd.openxmlformats-officedocument.presentationml.tags+xml"/>
  <Override PartName="/ppt/notesSlides/notesSlide6.xml" ContentType="application/vnd.openxmlformats-officedocument.presentationml.notesSlide+xml"/>
  <Override PartName="/ppt/tags/tag108.xml" ContentType="application/vnd.openxmlformats-officedocument.presentationml.tags+xml"/>
  <Override PartName="/ppt/tags/tag155.xml" ContentType="application/vnd.openxmlformats-officedocument.presentationml.tags+xml"/>
  <Override PartName="/ppt/tags/tag289.xml" ContentType="application/vnd.openxmlformats-officedocument.presentationml.tags+xml"/>
  <Override PartName="/ppt/tags/tag305.xml" ContentType="application/vnd.openxmlformats-officedocument.presentationml.tags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tags/tag115.xml" ContentType="application/vnd.openxmlformats-officedocument.presentationml.tags+xml"/>
  <Override PartName="/ppt/tags/tag133.xml" ContentType="application/vnd.openxmlformats-officedocument.presentationml.tags+xml"/>
  <Override PartName="/ppt/tags/tag144.xml" ContentType="application/vnd.openxmlformats-officedocument.presentationml.tags+xml"/>
  <Override PartName="/ppt/tags/tag162.xml" ContentType="application/vnd.openxmlformats-officedocument.presentationml.tags+xml"/>
  <Override PartName="/ppt/tags/tag180.xml" ContentType="application/vnd.openxmlformats-officedocument.presentationml.tags+xml"/>
  <Override PartName="/ppt/tags/tag191.xml" ContentType="application/vnd.openxmlformats-officedocument.presentationml.tags+xml"/>
  <Override PartName="/ppt/tags/tag249.xml" ContentType="application/vnd.openxmlformats-officedocument.presentationml.tags+xml"/>
  <Override PartName="/ppt/tags/tag278.xml" ContentType="application/vnd.openxmlformats-officedocument.presentationml.tags+xml"/>
  <Override PartName="/ppt/tags/tag296.xml" ContentType="application/vnd.openxmlformats-officedocument.presentationml.tags+xml"/>
  <Override PartName="/ppt/tags/tag301.xml" ContentType="application/vnd.openxmlformats-officedocument.presentationml.tags+xml"/>
  <Override PartName="/ppt/tags/tag122.xml" ContentType="application/vnd.openxmlformats-officedocument.presentationml.tags+xml"/>
  <Override PartName="/ppt/tags/tag209.xml" ContentType="application/vnd.openxmlformats-officedocument.presentationml.tags+xml"/>
  <Override PartName="/ppt/tags/tag256.xml" ContentType="application/vnd.openxmlformats-officedocument.presentationml.tags+xml"/>
  <Override PartName="/ppt/tags/tag267.xml" ContentType="application/vnd.openxmlformats-officedocument.presentationml.tag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tags/tag89.xml" ContentType="application/vnd.openxmlformats-officedocument.presentationml.tags+xml"/>
  <Override PartName="/ppt/tags/tag111.xml" ContentType="application/vnd.openxmlformats-officedocument.presentationml.tags+xml"/>
  <Override PartName="/ppt/tags/tag245.xml" ContentType="application/vnd.openxmlformats-officedocument.presentationml.tags+xml"/>
  <Override PartName="/ppt/tags/tag292.xml" ContentType="application/vnd.openxmlformats-officedocument.presentationml.tags+xml"/>
  <Override PartName="/ppt/theme/theme1.xml" ContentType="application/vnd.openxmlformats-officedocument.theme+xml"/>
  <Override PartName="/ppt/tags/tag78.xml" ContentType="application/vnd.openxmlformats-officedocument.presentationml.tags+xml"/>
  <Override PartName="/ppt/tags/tag100.xml" ContentType="application/vnd.openxmlformats-officedocument.presentationml.tags+xml"/>
  <Override PartName="/ppt/tags/tag234.xml" ContentType="application/vnd.openxmlformats-officedocument.presentationml.tags+xml"/>
  <Override PartName="/ppt/tags/tag281.xml" ContentType="application/vnd.openxmlformats-officedocument.presentationml.tags+xml"/>
  <Override PartName="/ppt/tags/tag56.xml" ContentType="application/vnd.openxmlformats-officedocument.presentationml.tags+xml"/>
  <Override PartName="/ppt/tags/tag67.xml" ContentType="application/vnd.openxmlformats-officedocument.presentationml.tags+xml"/>
  <Override PartName="/ppt/tags/tag223.xml" ContentType="application/vnd.openxmlformats-officedocument.presentationml.tags+xml"/>
  <Override PartName="/ppt/tags/tag270.xml" ContentType="application/vnd.openxmlformats-officedocument.presentationml.tags+xml"/>
  <Override PartName="/ppt/slides/slide10.xml" ContentType="application/vnd.openxmlformats-officedocument.presentationml.slide+xml"/>
  <Override PartName="/ppt/tags/tag45.xml" ContentType="application/vnd.openxmlformats-officedocument.presentationml.tags+xml"/>
  <Override PartName="/ppt/tags/tag92.xml" ContentType="application/vnd.openxmlformats-officedocument.presentationml.tags+xml"/>
  <Override PartName="/ppt/tags/tag149.xml" ContentType="application/vnd.openxmlformats-officedocument.presentationml.tags+xml"/>
  <Override PartName="/ppt/tags/tag196.xml" ContentType="application/vnd.openxmlformats-officedocument.presentationml.tags+xml"/>
  <Override PartName="/ppt/tags/tag201.xml" ContentType="application/vnd.openxmlformats-officedocument.presentationml.tags+xml"/>
  <Override PartName="/ppt/tags/tag212.xml" ContentType="application/vnd.openxmlformats-officedocument.presentationml.tags+xml"/>
  <Override PartName="/ppt/tags/tag34.xml" ContentType="application/vnd.openxmlformats-officedocument.presentationml.tags+xml"/>
  <Override PartName="/ppt/tags/tag81.xml" ContentType="application/vnd.openxmlformats-officedocument.presentationml.tags+xml"/>
  <Override PartName="/ppt/tags/tag138.xml" ContentType="application/vnd.openxmlformats-officedocument.presentationml.tags+xml"/>
  <Override PartName="/ppt/tags/tag185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tags/tag23.xml" ContentType="application/vnd.openxmlformats-officedocument.presentationml.tags+xml"/>
  <Override PartName="/ppt/tags/tag70.xml" ContentType="application/vnd.openxmlformats-officedocument.presentationml.tags+xml"/>
  <Override PartName="/ppt/tags/tag116.xml" ContentType="application/vnd.openxmlformats-officedocument.presentationml.tags+xml"/>
  <Override PartName="/ppt/tags/tag127.xml" ContentType="application/vnd.openxmlformats-officedocument.presentationml.tags+xml"/>
  <Override PartName="/ppt/tags/tag163.xml" ContentType="application/vnd.openxmlformats-officedocument.presentationml.tags+xml"/>
  <Override PartName="/ppt/tags/tag174.xml" ContentType="application/vnd.openxmlformats-officedocument.presentationml.tags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105.xml" ContentType="application/vnd.openxmlformats-officedocument.presentationml.tags+xml"/>
  <Override PartName="/ppt/tags/tag152.xml" ContentType="application/vnd.openxmlformats-officedocument.presentationml.tags+xml"/>
  <Override PartName="/ppt/tags/tag297.xml" ContentType="application/vnd.openxmlformats-officedocument.presentationml.tags+xml"/>
  <Override PartName="/ppt/tags/tag302.xml" ContentType="application/vnd.openxmlformats-officedocument.presentationml.tags+xml"/>
  <Override PartName="/ppt/notesSlides/notesSlide3.xml" ContentType="application/vnd.openxmlformats-officedocument.presentationml.notesSlide+xml"/>
  <Override PartName="/ppt/tags/tag141.xml" ContentType="application/vnd.openxmlformats-officedocument.presentationml.tags+xml"/>
  <Override PartName="/ppt/tags/tag228.xml" ContentType="application/vnd.openxmlformats-officedocument.presentationml.tags+xml"/>
  <Override PartName="/ppt/tags/tag239.xml" ContentType="application/vnd.openxmlformats-officedocument.presentationml.tags+xml"/>
  <Override PartName="/ppt/tags/tag275.xml" ContentType="application/vnd.openxmlformats-officedocument.presentationml.tags+xml"/>
  <Override PartName="/ppt/tags/tag286.xml" ContentType="application/vnd.openxmlformats-officedocument.presentationml.tags+xml"/>
  <Override PartName="/ppt/presProps.xml" ContentType="application/vnd.openxmlformats-officedocument.presentationml.presProps+xml"/>
  <Override PartName="/ppt/tags/tag130.xml" ContentType="application/vnd.openxmlformats-officedocument.presentationml.tags+xml"/>
  <Override PartName="/ppt/tags/tag217.xml" ContentType="application/vnd.openxmlformats-officedocument.presentationml.tags+xml"/>
  <Override PartName="/ppt/tags/tag264.xml" ContentType="application/vnd.openxmlformats-officedocument.presentationml.tag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tags/tag39.xml" ContentType="application/vnd.openxmlformats-officedocument.presentationml.tags+xml"/>
  <Override PartName="/ppt/tags/tag86.xml" ContentType="application/vnd.openxmlformats-officedocument.presentationml.tags+xml"/>
  <Override PartName="/ppt/tags/tag97.xml" ContentType="application/vnd.openxmlformats-officedocument.presentationml.tags+xml"/>
  <Override PartName="/ppt/tags/tag206.xml" ContentType="application/vnd.openxmlformats-officedocument.presentationml.tags+xml"/>
  <Override PartName="/ppt/notesSlides/notesSlide17.xml" ContentType="application/vnd.openxmlformats-officedocument.presentationml.notesSlide+xml"/>
  <Override PartName="/ppt/tags/tag253.xml" ContentType="application/vnd.openxmlformats-officedocument.presentationml.tags+xml"/>
  <Override PartName="/ppt/tags/tag1.xml" ContentType="application/vnd.openxmlformats-officedocument.presentationml.tags+xml"/>
  <Override PartName="/ppt/tags/tag28.xml" ContentType="application/vnd.openxmlformats-officedocument.presentationml.tags+xml"/>
  <Override PartName="/ppt/tags/tag75.xml" ContentType="application/vnd.openxmlformats-officedocument.presentationml.tags+xml"/>
  <Override PartName="/ppt/tags/tag179.xml" ContentType="application/vnd.openxmlformats-officedocument.presentationml.tags+xml"/>
  <Override PartName="/ppt/tags/tag231.xml" ContentType="application/vnd.openxmlformats-officedocument.presentationml.tags+xml"/>
  <Override PartName="/ppt/tags/tag242.xml" ContentType="application/vnd.openxmlformats-officedocument.presentationml.tags+xml"/>
  <Override PartName="/ppt/tags/tag17.xml" ContentType="application/vnd.openxmlformats-officedocument.presentationml.tags+xml"/>
  <Override PartName="/ppt/tags/tag64.xml" ContentType="application/vnd.openxmlformats-officedocument.presentationml.tags+xml"/>
  <Override PartName="/ppt/tags/tag168.xml" ContentType="application/vnd.openxmlformats-officedocument.presentationml.tags+xml"/>
  <Override PartName="/ppt/tags/tag220.xml" ContentType="application/vnd.openxmlformats-officedocument.presentationml.tags+xml"/>
  <Override PartName="/ppt/tags/tag53.xml" ContentType="application/vnd.openxmlformats-officedocument.presentationml.tags+xml"/>
  <Override PartName="/ppt/notesSlides/notesSlide8.xml" ContentType="application/vnd.openxmlformats-officedocument.presentationml.notesSlide+xml"/>
  <Override PartName="/ppt/tags/tag157.xml" ContentType="application/vnd.openxmlformats-officedocument.presentationml.tags+xml"/>
  <Override PartName="/ppt/notesSlides/notesSlide20.xml" ContentType="application/vnd.openxmlformats-officedocument.presentationml.notesSlide+xml"/>
  <Override PartName="/ppt/tags/tag31.xml" ContentType="application/vnd.openxmlformats-officedocument.presentationml.tags+xml"/>
  <Override PartName="/ppt/tags/tag42.xml" ContentType="application/vnd.openxmlformats-officedocument.presentationml.tags+xml"/>
  <Override PartName="/ppt/tags/tag135.xml" ContentType="application/vnd.openxmlformats-officedocument.presentationml.tags+xml"/>
  <Override PartName="/ppt/tags/tag146.xml" ContentType="application/vnd.openxmlformats-officedocument.presentationml.tags+xml"/>
  <Override PartName="/ppt/tags/tag182.xml" ContentType="application/vnd.openxmlformats-officedocument.presentationml.tags+xml"/>
  <Override PartName="/ppt/tags/tag193.xml" ContentType="application/vnd.openxmlformats-officedocument.presentationml.tags+xml"/>
  <Override PartName="/ppt/tags/tag20.xml" ContentType="application/vnd.openxmlformats-officedocument.presentationml.tags+xml"/>
  <Override PartName="/ppt/tags/tag124.xml" ContentType="application/vnd.openxmlformats-officedocument.presentationml.tags+xml"/>
  <Override PartName="/ppt/tags/tag171.xml" ContentType="application/vnd.openxmlformats-officedocument.presentationml.tags+xml"/>
  <Override PartName="/ppt/tags/tag269.xml" ContentType="application/vnd.openxmlformats-officedocument.presentationml.tags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tags/tag113.xml" ContentType="application/vnd.openxmlformats-officedocument.presentationml.tags+xml"/>
  <Override PartName="/ppt/tags/tag160.xml" ContentType="application/vnd.openxmlformats-officedocument.presentationml.tags+xml"/>
  <Override PartName="/ppt/tags/tag247.xml" ContentType="application/vnd.openxmlformats-officedocument.presentationml.tags+xml"/>
  <Override PartName="/ppt/tags/tag258.xml" ContentType="application/vnd.openxmlformats-officedocument.presentationml.tags+xml"/>
  <Override PartName="/ppt/tags/tag294.xml" ContentType="application/vnd.openxmlformats-officedocument.presentationml.tags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ags/tag102.xml" ContentType="application/vnd.openxmlformats-officedocument.presentationml.tags+xml"/>
  <Override PartName="/ppt/tags/tag236.xml" ContentType="application/vnd.openxmlformats-officedocument.presentationml.tags+xml"/>
  <Override PartName="/ppt/tags/tag283.xml" ContentType="application/vnd.openxmlformats-officedocument.presentationml.tags+xml"/>
  <Override PartName="/ppt/tags/tag58.xml" ContentType="application/vnd.openxmlformats-officedocument.presentationml.tags+xml"/>
  <Override PartName="/ppt/tags/tag69.xml" ContentType="application/vnd.openxmlformats-officedocument.presentationml.tags+xml"/>
  <Override PartName="/ppt/tags/tag225.xml" ContentType="application/vnd.openxmlformats-officedocument.presentationml.tags+xml"/>
  <Override PartName="/ppt/tags/tag272.xml" ContentType="application/vnd.openxmlformats-officedocument.presentationml.tags+xml"/>
  <Default Extension="rels" ContentType="application/vnd.openxmlformats-package.relationships+xml"/>
  <Override PartName="/ppt/tags/tag47.xml" ContentType="application/vnd.openxmlformats-officedocument.presentationml.tags+xml"/>
  <Override PartName="/ppt/tags/tag94.xml" ContentType="application/vnd.openxmlformats-officedocument.presentationml.tags+xml"/>
  <Override PartName="/ppt/tags/tag198.xml" ContentType="application/vnd.openxmlformats-officedocument.presentationml.tags+xml"/>
  <Override PartName="/ppt/tags/tag203.xml" ContentType="application/vnd.openxmlformats-officedocument.presentationml.tags+xml"/>
  <Override PartName="/ppt/tags/tag214.xml" ContentType="application/vnd.openxmlformats-officedocument.presentationml.tags+xml"/>
  <Override PartName="/ppt/tags/tag250.xml" ContentType="application/vnd.openxmlformats-officedocument.presentationml.tags+xml"/>
  <Override PartName="/ppt/tags/tag261.xml" ContentType="application/vnd.openxmlformats-officedocument.presentationml.tags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tags/tag36.xml" ContentType="application/vnd.openxmlformats-officedocument.presentationml.tags+xml"/>
  <Override PartName="/ppt/tags/tag83.xml" ContentType="application/vnd.openxmlformats-officedocument.presentationml.tags+xml"/>
  <Override PartName="/ppt/tags/tag187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61.xml" ContentType="application/vnd.openxmlformats-officedocument.presentationml.tags+xml"/>
  <Override PartName="/ppt/tags/tag72.xml" ContentType="application/vnd.openxmlformats-officedocument.presentationml.tags+xml"/>
  <Override PartName="/ppt/tags/tag118.xml" ContentType="application/vnd.openxmlformats-officedocument.presentationml.tags+xml"/>
  <Override PartName="/ppt/tags/tag129.xml" ContentType="application/vnd.openxmlformats-officedocument.presentationml.tags+xml"/>
  <Override PartName="/ppt/tags/tag165.xml" ContentType="application/vnd.openxmlformats-officedocument.presentationml.tags+xml"/>
  <Override PartName="/ppt/tags/tag176.xml" ContentType="application/vnd.openxmlformats-officedocument.presentationml.tags+xml"/>
  <Override PartName="/ppt/tags/tag50.xml" ContentType="application/vnd.openxmlformats-officedocument.presentationml.tags+xml"/>
  <Override PartName="/ppt/tags/tag107.xml" ContentType="application/vnd.openxmlformats-officedocument.presentationml.tags+xml"/>
  <Override PartName="/ppt/tags/tag154.xml" ContentType="application/vnd.openxmlformats-officedocument.presentationml.tags+xml"/>
  <Override PartName="/ppt/tags/tag299.xml" ContentType="application/vnd.openxmlformats-officedocument.presentationml.tags+xml"/>
  <Override PartName="/ppt/tags/tag304.xml" ContentType="application/vnd.openxmlformats-officedocument.presentationml.tags+xml"/>
  <Override PartName="/ppt/notesSlides/notesSlide5.xml" ContentType="application/vnd.openxmlformats-officedocument.presentationml.notesSlide+xml"/>
  <Override PartName="/ppt/tags/tag143.xml" ContentType="application/vnd.openxmlformats-officedocument.presentationml.tags+xml"/>
  <Override PartName="/ppt/tags/tag190.xml" ContentType="application/vnd.openxmlformats-officedocument.presentationml.tags+xml"/>
  <Override PartName="/ppt/tags/tag277.xml" ContentType="application/vnd.openxmlformats-officedocument.presentationml.tags+xml"/>
  <Override PartName="/ppt/tags/tag288.xml" ContentType="application/vnd.openxmlformats-officedocument.presentationml.tags+xml"/>
  <Override PartName="/ppt/tags/tag132.xml" ContentType="application/vnd.openxmlformats-officedocument.presentationml.tags+xml"/>
  <Override PartName="/ppt/tags/tag219.xml" ContentType="application/vnd.openxmlformats-officedocument.presentationml.tags+xml"/>
  <Override PartName="/ppt/tags/tag266.xml" ContentType="application/vnd.openxmlformats-officedocument.presentationml.tag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tags/tag99.xml" ContentType="application/vnd.openxmlformats-officedocument.presentationml.tags+xml"/>
  <Override PartName="/ppt/tags/tag110.xml" ContentType="application/vnd.openxmlformats-officedocument.presentationml.tags+xml"/>
  <Override PartName="/ppt/tags/tag121.xml" ContentType="application/vnd.openxmlformats-officedocument.presentationml.tags+xml"/>
  <Override PartName="/ppt/tags/tag208.xml" ContentType="application/vnd.openxmlformats-officedocument.presentationml.tags+xml"/>
  <Override PartName="/ppt/tags/tag255.xml" ContentType="application/vnd.openxmlformats-officedocument.presentationml.tags+xml"/>
  <Override PartName="/ppt/notesSlides/notesSlide19.xml" ContentType="application/vnd.openxmlformats-officedocument.presentationml.notesSlide+xml"/>
  <Override PartName="/ppt/tags/tag3.xml" ContentType="application/vnd.openxmlformats-officedocument.presentationml.tags+xml"/>
  <Override PartName="/ppt/tags/tag77.xml" ContentType="application/vnd.openxmlformats-officedocument.presentationml.tags+xml"/>
  <Override PartName="/ppt/tags/tag88.xml" ContentType="application/vnd.openxmlformats-officedocument.presentationml.tags+xml"/>
  <Default Extension="jpeg" ContentType="image/jpeg"/>
  <Override PartName="/ppt/tags/tag233.xml" ContentType="application/vnd.openxmlformats-officedocument.presentationml.tags+xml"/>
  <Override PartName="/ppt/tags/tag244.xml" ContentType="application/vnd.openxmlformats-officedocument.presentationml.tags+xml"/>
  <Override PartName="/ppt/tags/tag280.xml" ContentType="application/vnd.openxmlformats-officedocument.presentationml.tags+xml"/>
  <Override PartName="/ppt/tags/tag291.xml" ContentType="application/vnd.openxmlformats-officedocument.presentationml.tags+xml"/>
  <Override PartName="/ppt/tags/tag19.xml" ContentType="application/vnd.openxmlformats-officedocument.presentationml.tags+xml"/>
  <Override PartName="/ppt/tags/tag66.xml" ContentType="application/vnd.openxmlformats-officedocument.presentationml.tags+xml"/>
  <Override PartName="/ppt/tags/tag222.xml" ContentType="application/vnd.openxmlformats-officedocument.presentationml.tags+xml"/>
  <Override PartName="/ppt/slides/slide20.xml" ContentType="application/vnd.openxmlformats-officedocument.presentationml.slide+xml"/>
  <Override PartName="/ppt/tags/tag55.xml" ContentType="application/vnd.openxmlformats-officedocument.presentationml.tags+xml"/>
  <Override PartName="/ppt/tags/tag159.xml" ContentType="application/vnd.openxmlformats-officedocument.presentationml.tags+xml"/>
  <Override PartName="/ppt/tags/tag211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tags/tag80.xml" ContentType="application/vnd.openxmlformats-officedocument.presentationml.tags+xml"/>
  <Override PartName="/ppt/tags/tag91.xml" ContentType="application/vnd.openxmlformats-officedocument.presentationml.tags+xml"/>
  <Override PartName="/ppt/tags/tag137.xml" ContentType="application/vnd.openxmlformats-officedocument.presentationml.tags+xml"/>
  <Override PartName="/ppt/tags/tag148.xml" ContentType="application/vnd.openxmlformats-officedocument.presentationml.tags+xml"/>
  <Override PartName="/ppt/notesSlides/notesSlide11.xml" ContentType="application/vnd.openxmlformats-officedocument.presentationml.notesSlide+xml"/>
  <Override PartName="/ppt/tags/tag184.xml" ContentType="application/vnd.openxmlformats-officedocument.presentationml.tags+xml"/>
  <Override PartName="/ppt/tags/tag195.xml" ContentType="application/vnd.openxmlformats-officedocument.presentationml.tags+xml"/>
  <Override PartName="/ppt/tags/tag200.xml" ContentType="application/vnd.openxmlformats-officedocument.presentationml.tags+xml"/>
  <Override PartName="/ppt/tags/tag22.xml" ContentType="application/vnd.openxmlformats-officedocument.presentationml.tags+xml"/>
  <Override PartName="/ppt/tags/tag126.xml" ContentType="application/vnd.openxmlformats-officedocument.presentationml.tags+xml"/>
  <Override PartName="/ppt/tags/tag173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56" r:id="rId3"/>
    <p:sldId id="257" r:id="rId4"/>
    <p:sldId id="258" r:id="rId5"/>
    <p:sldId id="262" r:id="rId6"/>
    <p:sldId id="260" r:id="rId7"/>
    <p:sldId id="264" r:id="rId8"/>
    <p:sldId id="267" r:id="rId9"/>
    <p:sldId id="265" r:id="rId10"/>
    <p:sldId id="270" r:id="rId11"/>
    <p:sldId id="278" r:id="rId12"/>
    <p:sldId id="276" r:id="rId13"/>
    <p:sldId id="271" r:id="rId14"/>
    <p:sldId id="273" r:id="rId15"/>
    <p:sldId id="277" r:id="rId16"/>
    <p:sldId id="281" r:id="rId17"/>
    <p:sldId id="282" r:id="rId18"/>
    <p:sldId id="283" r:id="rId19"/>
    <p:sldId id="284" r:id="rId20"/>
    <p:sldId id="287" r:id="rId21"/>
    <p:sldId id="288" r:id="rId22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4995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-528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986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5CE42986-7278-4353-98A2-826C12DEB039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50286AFD-4707-4CD9-9835-ABA1131554E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3663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122828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64205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54379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952431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102377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98097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2816571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443973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197740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203169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93398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243735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06013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45965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Normal" panose="020B0400000000000000" pitchFamily="34" charset="-122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Normal" panose="020B0400000000000000" pitchFamily="34" charset="-122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05857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986145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55521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978072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27695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286AFD-4707-4CD9-9835-ABA1131554E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93019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A86BF53-C741-41CC-A4C2-2ED13A46C5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77181ACB-A3D5-420E-BC90-2DE41A8259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62EE3A95-2DC2-469C-B7AA-C0CCDA966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7DB4484-3BD7-4387-85E0-9455C563B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6A1B0D9-5CB6-4A12-8663-852A8B083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494841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753E398-72CF-41A3-B71A-EADB512E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E93A744-4B15-4323-A77F-A54DD485B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913DE38-1E6A-42C3-8D75-EF782140D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E6DCC699-ED50-45DC-9FF1-B6B0709A0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13B7814-C3CA-4B3B-B286-1809E9E5B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01515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0F82304E-EA87-48C4-86F5-F28B1200BB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1288FE64-72A5-44DB-9950-4AAF64DFA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67737A50-210F-4CC8-AB61-074D1B9B3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5A3563C-9998-428D-9A77-2A4F8B175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8D637FF9-4EFE-448C-86ED-998184706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65399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47387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90A57B5-2528-4CCA-862D-2CB77F623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1607D56C-8D75-49D7-8DE6-0A9331B85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199AFBB1-740D-47DC-8951-AD5910958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9F7E119A-7FB5-4E6A-888B-8AE25982B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40479BB-6347-4147-A123-F61D7BDE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448481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17376C4-3C0D-4FE7-8672-51202DB3C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F3C31C5-7BF3-42D1-AF3F-D9CF77365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DFACB1C4-76D7-4E57-B0DB-971979F92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EFD4D02-5C67-42BC-B126-47B414DBD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473B7C28-3D06-4BC8-B2C0-6C74B694F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77226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881B9C2-8ADC-4AEA-8B0D-4DFEE8629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02B9CC7-D6C3-4556-94C1-509F0162A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41F2E296-39A5-4FCF-A328-2F3F4F93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3FD2F270-8889-443B-BC1E-F60649A57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DEB7D93D-3C2E-431C-B90A-9000E8DC0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B8BF1F54-3BF5-43D0-8423-553665DDF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577393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5FC656E-05FC-4DC2-B134-3180C4A4B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CBED72B1-2910-4438-98DB-B1DB1D3BC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3F5555FE-B489-476A-8691-BD55F4D29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988A19DC-36A5-48C2-9A38-3AAB566AB4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FD29564C-DA7C-4BDC-B9D1-6085E0AF68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E2C3023B-7FDE-4673-8835-C07952E7E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78691342-2615-4D52-B6D5-D53C2DB74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5C5E9E06-08CE-44F3-8F1C-D508AFAD1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28569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FD3937B-AE62-48E0-8B2A-208E3761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34F99A37-9209-4905-90F5-66A6DCEF7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A616C570-4411-49E6-A289-8875F5C5F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4312737A-5E91-4AD8-9EDD-FD9E6CC19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80749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BA3CD310-3A67-45BA-A1CE-3A27CF0C7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54FB22FC-A7D5-493D-91D9-C1C4983B9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54C41CA1-92D3-451A-9D5A-02AF47540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27599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8C73286-3520-4C8C-B820-D30690F3D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BE4E60F6-9008-47D4-BF9D-685240C86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50A33894-7D66-41FC-8AB5-AA5B71902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6699D1B4-9FA2-41CA-9621-EEDC5A7E2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DC4D0663-A674-47F0-88EE-A43432FE5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E5BD1121-128A-43B8-A91A-5E7A51F64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659033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AFF08D9-963D-4997-A5C5-4DDDB99CC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D686096-0E0A-484A-984C-459A5885C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572785B8-41BA-46FD-AE50-B3952BE213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DA74D386-917B-4213-8CE3-EDEC24876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4E132D1F-AAFC-429A-BBB4-E1A8B0418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C25D9CBF-A1DC-4B55-9563-EB474B354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52786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E1283C56-99C6-455A-B67C-9BA367A02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4A9F4AFA-F3DF-4DC4-9E99-18E9BCD0C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7330F2B-B535-47BA-9B02-D55C878724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5D001350-E321-44A0-9483-363D51B41BA5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FBB740E-592E-49C2-8A9B-55F995743E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E39741C-CAD4-4D04-81EF-05F9BD7486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27B1E7C8-A036-435A-8DC2-86FBA510714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36253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</a:defRPr>
            </a:lvl1pPr>
          </a:lstStyle>
          <a:p>
            <a:fld id="{8035C5D1-AD16-4B01-871F-DE047A6CFB67}" type="datetimeFigureOut">
              <a:rPr lang="zh-CN" altLang="en-US" smtClean="0"/>
              <a:pPr/>
              <a:t>2021/6/1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</a:defRPr>
            </a:lvl1pPr>
          </a:lstStyle>
          <a:p>
            <a:fld id="{8BCDE635-3FC4-4B83-A3D1-632FFA341E9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8471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mc:AlternateContent xmlns:mc="http://schemas.openxmlformats.org/markup-compatibility/2006">
    <mc:Choice xmlns:p14="http://schemas.microsoft.com/office/powerpoint/2010/main" xmlns="" Requires="p14">
      <p:transition spd="slow" p14:dur="1500" advTm="2000">
        <p:random/>
      </p:transition>
    </mc:Choice>
    <mc:Fallback>
      <p:transition spd="slow" advTm="2000">
        <p:random/>
      </p:transition>
    </mc:Fallback>
  </mc:AlternateContent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思源黑体 CN Normal" panose="020B0400000000000000" pitchFamily="34" charset="-122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思源黑体 CN Normal" panose="020B0400000000000000" pitchFamily="34" charset="-122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思源黑体 CN Normal" panose="020B0400000000000000" pitchFamily="34" charset="-122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思源黑体 CN Normal" panose="020B0400000000000000" pitchFamily="34" charset="-122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思源黑体 CN Normal" panose="020B0400000000000000" pitchFamily="34" charset="-122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思源黑体 CN Normal" panose="020B0400000000000000" pitchFamily="34" charset="-122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image" Target="../media/image1.png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microsoft.com/office/2007/relationships/media" Target="../media/media1.mp3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notesSlide" Target="../notesSlides/notesSlide1.xml"/><Relationship Id="rId5" Type="http://schemas.openxmlformats.org/officeDocument/2006/relationships/tags" Target="../tags/tag6.xml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5.xml"/><Relationship Id="rId9" Type="http://schemas.openxmlformats.org/officeDocument/2006/relationships/video" Target="NULL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36.xml"/><Relationship Id="rId13" Type="http://schemas.openxmlformats.org/officeDocument/2006/relationships/tags" Target="../tags/tag141.xml"/><Relationship Id="rId18" Type="http://schemas.openxmlformats.org/officeDocument/2006/relationships/tags" Target="../tags/tag146.xml"/><Relationship Id="rId26" Type="http://schemas.openxmlformats.org/officeDocument/2006/relationships/tags" Target="../tags/tag154.xml"/><Relationship Id="rId39" Type="http://schemas.openxmlformats.org/officeDocument/2006/relationships/slideLayout" Target="../slideLayouts/slideLayout12.xml"/><Relationship Id="rId3" Type="http://schemas.openxmlformats.org/officeDocument/2006/relationships/tags" Target="../tags/tag131.xml"/><Relationship Id="rId21" Type="http://schemas.openxmlformats.org/officeDocument/2006/relationships/tags" Target="../tags/tag149.xml"/><Relationship Id="rId34" Type="http://schemas.openxmlformats.org/officeDocument/2006/relationships/tags" Target="../tags/tag162.xml"/><Relationship Id="rId7" Type="http://schemas.openxmlformats.org/officeDocument/2006/relationships/tags" Target="../tags/tag135.xml"/><Relationship Id="rId12" Type="http://schemas.openxmlformats.org/officeDocument/2006/relationships/tags" Target="../tags/tag140.xml"/><Relationship Id="rId17" Type="http://schemas.openxmlformats.org/officeDocument/2006/relationships/tags" Target="../tags/tag145.xml"/><Relationship Id="rId25" Type="http://schemas.openxmlformats.org/officeDocument/2006/relationships/tags" Target="../tags/tag153.xml"/><Relationship Id="rId33" Type="http://schemas.openxmlformats.org/officeDocument/2006/relationships/tags" Target="../tags/tag161.xml"/><Relationship Id="rId38" Type="http://schemas.openxmlformats.org/officeDocument/2006/relationships/tags" Target="../tags/tag166.xml"/><Relationship Id="rId2" Type="http://schemas.openxmlformats.org/officeDocument/2006/relationships/tags" Target="../tags/tag130.xml"/><Relationship Id="rId16" Type="http://schemas.openxmlformats.org/officeDocument/2006/relationships/tags" Target="../tags/tag144.xml"/><Relationship Id="rId20" Type="http://schemas.openxmlformats.org/officeDocument/2006/relationships/tags" Target="../tags/tag148.xml"/><Relationship Id="rId29" Type="http://schemas.openxmlformats.org/officeDocument/2006/relationships/tags" Target="../tags/tag157.xml"/><Relationship Id="rId1" Type="http://schemas.openxmlformats.org/officeDocument/2006/relationships/tags" Target="../tags/tag129.xml"/><Relationship Id="rId6" Type="http://schemas.openxmlformats.org/officeDocument/2006/relationships/tags" Target="../tags/tag134.xml"/><Relationship Id="rId11" Type="http://schemas.openxmlformats.org/officeDocument/2006/relationships/tags" Target="../tags/tag139.xml"/><Relationship Id="rId24" Type="http://schemas.openxmlformats.org/officeDocument/2006/relationships/tags" Target="../tags/tag152.xml"/><Relationship Id="rId32" Type="http://schemas.openxmlformats.org/officeDocument/2006/relationships/tags" Target="../tags/tag160.xml"/><Relationship Id="rId37" Type="http://schemas.openxmlformats.org/officeDocument/2006/relationships/tags" Target="../tags/tag165.xml"/><Relationship Id="rId40" Type="http://schemas.openxmlformats.org/officeDocument/2006/relationships/notesSlide" Target="../notesSlides/notesSlide10.xml"/><Relationship Id="rId5" Type="http://schemas.openxmlformats.org/officeDocument/2006/relationships/tags" Target="../tags/tag133.xml"/><Relationship Id="rId15" Type="http://schemas.openxmlformats.org/officeDocument/2006/relationships/tags" Target="../tags/tag143.xml"/><Relationship Id="rId23" Type="http://schemas.openxmlformats.org/officeDocument/2006/relationships/tags" Target="../tags/tag151.xml"/><Relationship Id="rId28" Type="http://schemas.openxmlformats.org/officeDocument/2006/relationships/tags" Target="../tags/tag156.xml"/><Relationship Id="rId36" Type="http://schemas.openxmlformats.org/officeDocument/2006/relationships/tags" Target="../tags/tag164.xml"/><Relationship Id="rId10" Type="http://schemas.openxmlformats.org/officeDocument/2006/relationships/tags" Target="../tags/tag138.xml"/><Relationship Id="rId19" Type="http://schemas.openxmlformats.org/officeDocument/2006/relationships/tags" Target="../tags/tag147.xml"/><Relationship Id="rId31" Type="http://schemas.openxmlformats.org/officeDocument/2006/relationships/tags" Target="../tags/tag159.xml"/><Relationship Id="rId4" Type="http://schemas.openxmlformats.org/officeDocument/2006/relationships/tags" Target="../tags/tag132.xml"/><Relationship Id="rId9" Type="http://schemas.openxmlformats.org/officeDocument/2006/relationships/tags" Target="../tags/tag137.xml"/><Relationship Id="rId14" Type="http://schemas.openxmlformats.org/officeDocument/2006/relationships/tags" Target="../tags/tag142.xml"/><Relationship Id="rId22" Type="http://schemas.openxmlformats.org/officeDocument/2006/relationships/tags" Target="../tags/tag150.xml"/><Relationship Id="rId27" Type="http://schemas.openxmlformats.org/officeDocument/2006/relationships/tags" Target="../tags/tag155.xml"/><Relationship Id="rId30" Type="http://schemas.openxmlformats.org/officeDocument/2006/relationships/tags" Target="../tags/tag158.xml"/><Relationship Id="rId35" Type="http://schemas.openxmlformats.org/officeDocument/2006/relationships/tags" Target="../tags/tag16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69.xml"/><Relationship Id="rId2" Type="http://schemas.openxmlformats.org/officeDocument/2006/relationships/tags" Target="../tags/tag168.xml"/><Relationship Id="rId1" Type="http://schemas.openxmlformats.org/officeDocument/2006/relationships/tags" Target="../tags/tag167.x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7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78.xml"/><Relationship Id="rId13" Type="http://schemas.openxmlformats.org/officeDocument/2006/relationships/tags" Target="../tags/tag183.xml"/><Relationship Id="rId18" Type="http://schemas.openxmlformats.org/officeDocument/2006/relationships/tags" Target="../tags/tag188.xml"/><Relationship Id="rId3" Type="http://schemas.openxmlformats.org/officeDocument/2006/relationships/tags" Target="../tags/tag173.xml"/><Relationship Id="rId7" Type="http://schemas.openxmlformats.org/officeDocument/2006/relationships/tags" Target="../tags/tag177.xml"/><Relationship Id="rId12" Type="http://schemas.openxmlformats.org/officeDocument/2006/relationships/tags" Target="../tags/tag182.xml"/><Relationship Id="rId17" Type="http://schemas.openxmlformats.org/officeDocument/2006/relationships/tags" Target="../tags/tag187.xml"/><Relationship Id="rId2" Type="http://schemas.openxmlformats.org/officeDocument/2006/relationships/tags" Target="../tags/tag172.xml"/><Relationship Id="rId16" Type="http://schemas.openxmlformats.org/officeDocument/2006/relationships/tags" Target="../tags/tag186.xml"/><Relationship Id="rId20" Type="http://schemas.openxmlformats.org/officeDocument/2006/relationships/notesSlide" Target="../notesSlides/notesSlide12.xml"/><Relationship Id="rId1" Type="http://schemas.openxmlformats.org/officeDocument/2006/relationships/tags" Target="../tags/tag171.xml"/><Relationship Id="rId6" Type="http://schemas.openxmlformats.org/officeDocument/2006/relationships/tags" Target="../tags/tag176.xml"/><Relationship Id="rId11" Type="http://schemas.openxmlformats.org/officeDocument/2006/relationships/tags" Target="../tags/tag181.xml"/><Relationship Id="rId5" Type="http://schemas.openxmlformats.org/officeDocument/2006/relationships/tags" Target="../tags/tag175.xml"/><Relationship Id="rId15" Type="http://schemas.openxmlformats.org/officeDocument/2006/relationships/tags" Target="../tags/tag185.xml"/><Relationship Id="rId10" Type="http://schemas.openxmlformats.org/officeDocument/2006/relationships/tags" Target="../tags/tag180.xml"/><Relationship Id="rId19" Type="http://schemas.openxmlformats.org/officeDocument/2006/relationships/slideLayout" Target="../slideLayouts/slideLayout12.xml"/><Relationship Id="rId4" Type="http://schemas.openxmlformats.org/officeDocument/2006/relationships/tags" Target="../tags/tag174.xml"/><Relationship Id="rId9" Type="http://schemas.openxmlformats.org/officeDocument/2006/relationships/tags" Target="../tags/tag179.xml"/><Relationship Id="rId14" Type="http://schemas.openxmlformats.org/officeDocument/2006/relationships/tags" Target="../tags/tag18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96.xml"/><Relationship Id="rId13" Type="http://schemas.openxmlformats.org/officeDocument/2006/relationships/slideLayout" Target="../slideLayouts/slideLayout12.xml"/><Relationship Id="rId3" Type="http://schemas.openxmlformats.org/officeDocument/2006/relationships/tags" Target="../tags/tag191.xml"/><Relationship Id="rId7" Type="http://schemas.openxmlformats.org/officeDocument/2006/relationships/tags" Target="../tags/tag195.xml"/><Relationship Id="rId12" Type="http://schemas.openxmlformats.org/officeDocument/2006/relationships/tags" Target="../tags/tag200.xml"/><Relationship Id="rId2" Type="http://schemas.openxmlformats.org/officeDocument/2006/relationships/tags" Target="../tags/tag190.xml"/><Relationship Id="rId1" Type="http://schemas.openxmlformats.org/officeDocument/2006/relationships/tags" Target="../tags/tag189.xml"/><Relationship Id="rId6" Type="http://schemas.openxmlformats.org/officeDocument/2006/relationships/tags" Target="../tags/tag194.xml"/><Relationship Id="rId11" Type="http://schemas.openxmlformats.org/officeDocument/2006/relationships/tags" Target="../tags/tag199.xml"/><Relationship Id="rId5" Type="http://schemas.openxmlformats.org/officeDocument/2006/relationships/tags" Target="../tags/tag193.xml"/><Relationship Id="rId15" Type="http://schemas.openxmlformats.org/officeDocument/2006/relationships/image" Target="../media/image2.jpeg"/><Relationship Id="rId10" Type="http://schemas.openxmlformats.org/officeDocument/2006/relationships/tags" Target="../tags/tag198.xml"/><Relationship Id="rId4" Type="http://schemas.openxmlformats.org/officeDocument/2006/relationships/tags" Target="../tags/tag192.xml"/><Relationship Id="rId9" Type="http://schemas.openxmlformats.org/officeDocument/2006/relationships/tags" Target="../tags/tag197.xml"/><Relationship Id="rId1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208.xml"/><Relationship Id="rId13" Type="http://schemas.openxmlformats.org/officeDocument/2006/relationships/notesSlide" Target="../notesSlides/notesSlide14.xml"/><Relationship Id="rId3" Type="http://schemas.openxmlformats.org/officeDocument/2006/relationships/tags" Target="../tags/tag203.xml"/><Relationship Id="rId7" Type="http://schemas.openxmlformats.org/officeDocument/2006/relationships/tags" Target="../tags/tag207.xml"/><Relationship Id="rId12" Type="http://schemas.openxmlformats.org/officeDocument/2006/relationships/slideLayout" Target="../slideLayouts/slideLayout12.xml"/><Relationship Id="rId2" Type="http://schemas.openxmlformats.org/officeDocument/2006/relationships/tags" Target="../tags/tag202.xml"/><Relationship Id="rId1" Type="http://schemas.openxmlformats.org/officeDocument/2006/relationships/tags" Target="../tags/tag201.xml"/><Relationship Id="rId6" Type="http://schemas.openxmlformats.org/officeDocument/2006/relationships/tags" Target="../tags/tag206.xml"/><Relationship Id="rId11" Type="http://schemas.openxmlformats.org/officeDocument/2006/relationships/tags" Target="../tags/tag211.xml"/><Relationship Id="rId5" Type="http://schemas.openxmlformats.org/officeDocument/2006/relationships/tags" Target="../tags/tag205.xml"/><Relationship Id="rId10" Type="http://schemas.openxmlformats.org/officeDocument/2006/relationships/tags" Target="../tags/tag210.xml"/><Relationship Id="rId4" Type="http://schemas.openxmlformats.org/officeDocument/2006/relationships/tags" Target="../tags/tag204.xml"/><Relationship Id="rId9" Type="http://schemas.openxmlformats.org/officeDocument/2006/relationships/tags" Target="../tags/tag209.xml"/><Relationship Id="rId1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219.xml"/><Relationship Id="rId13" Type="http://schemas.openxmlformats.org/officeDocument/2006/relationships/tags" Target="../tags/tag224.xml"/><Relationship Id="rId18" Type="http://schemas.openxmlformats.org/officeDocument/2006/relationships/tags" Target="../tags/tag229.xml"/><Relationship Id="rId26" Type="http://schemas.openxmlformats.org/officeDocument/2006/relationships/notesSlide" Target="../notesSlides/notesSlide15.xml"/><Relationship Id="rId3" Type="http://schemas.openxmlformats.org/officeDocument/2006/relationships/tags" Target="../tags/tag214.xml"/><Relationship Id="rId21" Type="http://schemas.openxmlformats.org/officeDocument/2006/relationships/tags" Target="../tags/tag232.xml"/><Relationship Id="rId7" Type="http://schemas.openxmlformats.org/officeDocument/2006/relationships/tags" Target="../tags/tag218.xml"/><Relationship Id="rId12" Type="http://schemas.openxmlformats.org/officeDocument/2006/relationships/tags" Target="../tags/tag223.xml"/><Relationship Id="rId17" Type="http://schemas.openxmlformats.org/officeDocument/2006/relationships/tags" Target="../tags/tag228.xml"/><Relationship Id="rId25" Type="http://schemas.openxmlformats.org/officeDocument/2006/relationships/slideLayout" Target="../slideLayouts/slideLayout12.xml"/><Relationship Id="rId2" Type="http://schemas.openxmlformats.org/officeDocument/2006/relationships/tags" Target="../tags/tag213.xml"/><Relationship Id="rId16" Type="http://schemas.openxmlformats.org/officeDocument/2006/relationships/tags" Target="../tags/tag227.xml"/><Relationship Id="rId20" Type="http://schemas.openxmlformats.org/officeDocument/2006/relationships/tags" Target="../tags/tag231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11" Type="http://schemas.openxmlformats.org/officeDocument/2006/relationships/tags" Target="../tags/tag222.xml"/><Relationship Id="rId24" Type="http://schemas.openxmlformats.org/officeDocument/2006/relationships/tags" Target="../tags/tag235.xml"/><Relationship Id="rId5" Type="http://schemas.openxmlformats.org/officeDocument/2006/relationships/tags" Target="../tags/tag216.xml"/><Relationship Id="rId15" Type="http://schemas.openxmlformats.org/officeDocument/2006/relationships/tags" Target="../tags/tag226.xml"/><Relationship Id="rId23" Type="http://schemas.openxmlformats.org/officeDocument/2006/relationships/tags" Target="../tags/tag234.xml"/><Relationship Id="rId10" Type="http://schemas.openxmlformats.org/officeDocument/2006/relationships/tags" Target="../tags/tag221.xml"/><Relationship Id="rId19" Type="http://schemas.openxmlformats.org/officeDocument/2006/relationships/tags" Target="../tags/tag230.xml"/><Relationship Id="rId4" Type="http://schemas.openxmlformats.org/officeDocument/2006/relationships/tags" Target="../tags/tag215.xml"/><Relationship Id="rId9" Type="http://schemas.openxmlformats.org/officeDocument/2006/relationships/tags" Target="../tags/tag220.xml"/><Relationship Id="rId14" Type="http://schemas.openxmlformats.org/officeDocument/2006/relationships/tags" Target="../tags/tag225.xml"/><Relationship Id="rId22" Type="http://schemas.openxmlformats.org/officeDocument/2006/relationships/tags" Target="../tags/tag23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38.xml"/><Relationship Id="rId2" Type="http://schemas.openxmlformats.org/officeDocument/2006/relationships/tags" Target="../tags/tag237.xml"/><Relationship Id="rId1" Type="http://schemas.openxmlformats.org/officeDocument/2006/relationships/tags" Target="../tags/tag236.xml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23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247.xml"/><Relationship Id="rId13" Type="http://schemas.openxmlformats.org/officeDocument/2006/relationships/tags" Target="../tags/tag252.xml"/><Relationship Id="rId3" Type="http://schemas.openxmlformats.org/officeDocument/2006/relationships/tags" Target="../tags/tag242.xml"/><Relationship Id="rId7" Type="http://schemas.openxmlformats.org/officeDocument/2006/relationships/tags" Target="../tags/tag246.xml"/><Relationship Id="rId12" Type="http://schemas.openxmlformats.org/officeDocument/2006/relationships/tags" Target="../tags/tag251.xml"/><Relationship Id="rId2" Type="http://schemas.openxmlformats.org/officeDocument/2006/relationships/tags" Target="../tags/tag241.xml"/><Relationship Id="rId1" Type="http://schemas.openxmlformats.org/officeDocument/2006/relationships/tags" Target="../tags/tag240.xml"/><Relationship Id="rId6" Type="http://schemas.openxmlformats.org/officeDocument/2006/relationships/tags" Target="../tags/tag245.xml"/><Relationship Id="rId11" Type="http://schemas.openxmlformats.org/officeDocument/2006/relationships/tags" Target="../tags/tag250.xml"/><Relationship Id="rId5" Type="http://schemas.openxmlformats.org/officeDocument/2006/relationships/tags" Target="../tags/tag244.xml"/><Relationship Id="rId15" Type="http://schemas.openxmlformats.org/officeDocument/2006/relationships/notesSlide" Target="../notesSlides/notesSlide17.xml"/><Relationship Id="rId10" Type="http://schemas.openxmlformats.org/officeDocument/2006/relationships/tags" Target="../tags/tag249.xml"/><Relationship Id="rId4" Type="http://schemas.openxmlformats.org/officeDocument/2006/relationships/tags" Target="../tags/tag243.xml"/><Relationship Id="rId9" Type="http://schemas.openxmlformats.org/officeDocument/2006/relationships/tags" Target="../tags/tag248.xml"/><Relationship Id="rId14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260.xml"/><Relationship Id="rId13" Type="http://schemas.openxmlformats.org/officeDocument/2006/relationships/tags" Target="../tags/tag265.xml"/><Relationship Id="rId18" Type="http://schemas.openxmlformats.org/officeDocument/2006/relationships/tags" Target="../tags/tag270.xml"/><Relationship Id="rId3" Type="http://schemas.openxmlformats.org/officeDocument/2006/relationships/tags" Target="../tags/tag255.xml"/><Relationship Id="rId21" Type="http://schemas.openxmlformats.org/officeDocument/2006/relationships/tags" Target="../tags/tag273.xml"/><Relationship Id="rId7" Type="http://schemas.openxmlformats.org/officeDocument/2006/relationships/tags" Target="../tags/tag259.xml"/><Relationship Id="rId12" Type="http://schemas.openxmlformats.org/officeDocument/2006/relationships/tags" Target="../tags/tag264.xml"/><Relationship Id="rId17" Type="http://schemas.openxmlformats.org/officeDocument/2006/relationships/tags" Target="../tags/tag269.xml"/><Relationship Id="rId2" Type="http://schemas.openxmlformats.org/officeDocument/2006/relationships/tags" Target="../tags/tag254.xml"/><Relationship Id="rId16" Type="http://schemas.openxmlformats.org/officeDocument/2006/relationships/tags" Target="../tags/tag268.xml"/><Relationship Id="rId20" Type="http://schemas.openxmlformats.org/officeDocument/2006/relationships/tags" Target="../tags/tag272.xml"/><Relationship Id="rId1" Type="http://schemas.openxmlformats.org/officeDocument/2006/relationships/tags" Target="../tags/tag253.xml"/><Relationship Id="rId6" Type="http://schemas.openxmlformats.org/officeDocument/2006/relationships/tags" Target="../tags/tag258.xml"/><Relationship Id="rId11" Type="http://schemas.openxmlformats.org/officeDocument/2006/relationships/tags" Target="../tags/tag263.xml"/><Relationship Id="rId24" Type="http://schemas.openxmlformats.org/officeDocument/2006/relationships/notesSlide" Target="../notesSlides/notesSlide18.xml"/><Relationship Id="rId5" Type="http://schemas.openxmlformats.org/officeDocument/2006/relationships/tags" Target="../tags/tag257.xml"/><Relationship Id="rId15" Type="http://schemas.openxmlformats.org/officeDocument/2006/relationships/tags" Target="../tags/tag267.xml"/><Relationship Id="rId23" Type="http://schemas.openxmlformats.org/officeDocument/2006/relationships/slideLayout" Target="../slideLayouts/slideLayout12.xml"/><Relationship Id="rId10" Type="http://schemas.openxmlformats.org/officeDocument/2006/relationships/tags" Target="../tags/tag262.xml"/><Relationship Id="rId19" Type="http://schemas.openxmlformats.org/officeDocument/2006/relationships/tags" Target="../tags/tag271.xml"/><Relationship Id="rId4" Type="http://schemas.openxmlformats.org/officeDocument/2006/relationships/tags" Target="../tags/tag256.xml"/><Relationship Id="rId9" Type="http://schemas.openxmlformats.org/officeDocument/2006/relationships/tags" Target="../tags/tag261.xml"/><Relationship Id="rId14" Type="http://schemas.openxmlformats.org/officeDocument/2006/relationships/tags" Target="../tags/tag266.xml"/><Relationship Id="rId22" Type="http://schemas.openxmlformats.org/officeDocument/2006/relationships/tags" Target="../tags/tag27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282.xml"/><Relationship Id="rId13" Type="http://schemas.openxmlformats.org/officeDocument/2006/relationships/tags" Target="../tags/tag287.xml"/><Relationship Id="rId18" Type="http://schemas.openxmlformats.org/officeDocument/2006/relationships/tags" Target="../tags/tag292.xml"/><Relationship Id="rId26" Type="http://schemas.openxmlformats.org/officeDocument/2006/relationships/notesSlide" Target="../notesSlides/notesSlide19.xml"/><Relationship Id="rId3" Type="http://schemas.openxmlformats.org/officeDocument/2006/relationships/tags" Target="../tags/tag277.xml"/><Relationship Id="rId21" Type="http://schemas.openxmlformats.org/officeDocument/2006/relationships/tags" Target="../tags/tag295.xml"/><Relationship Id="rId7" Type="http://schemas.openxmlformats.org/officeDocument/2006/relationships/tags" Target="../tags/tag281.xml"/><Relationship Id="rId12" Type="http://schemas.openxmlformats.org/officeDocument/2006/relationships/tags" Target="../tags/tag286.xml"/><Relationship Id="rId17" Type="http://schemas.openxmlformats.org/officeDocument/2006/relationships/tags" Target="../tags/tag291.xml"/><Relationship Id="rId25" Type="http://schemas.openxmlformats.org/officeDocument/2006/relationships/slideLayout" Target="../slideLayouts/slideLayout12.xml"/><Relationship Id="rId2" Type="http://schemas.openxmlformats.org/officeDocument/2006/relationships/tags" Target="../tags/tag276.xml"/><Relationship Id="rId16" Type="http://schemas.openxmlformats.org/officeDocument/2006/relationships/tags" Target="../tags/tag290.xml"/><Relationship Id="rId20" Type="http://schemas.openxmlformats.org/officeDocument/2006/relationships/tags" Target="../tags/tag294.xml"/><Relationship Id="rId1" Type="http://schemas.openxmlformats.org/officeDocument/2006/relationships/tags" Target="../tags/tag275.xml"/><Relationship Id="rId6" Type="http://schemas.openxmlformats.org/officeDocument/2006/relationships/tags" Target="../tags/tag280.xml"/><Relationship Id="rId11" Type="http://schemas.openxmlformats.org/officeDocument/2006/relationships/tags" Target="../tags/tag285.xml"/><Relationship Id="rId24" Type="http://schemas.openxmlformats.org/officeDocument/2006/relationships/tags" Target="../tags/tag298.xml"/><Relationship Id="rId5" Type="http://schemas.openxmlformats.org/officeDocument/2006/relationships/tags" Target="../tags/tag279.xml"/><Relationship Id="rId15" Type="http://schemas.openxmlformats.org/officeDocument/2006/relationships/tags" Target="../tags/tag289.xml"/><Relationship Id="rId23" Type="http://schemas.openxmlformats.org/officeDocument/2006/relationships/tags" Target="../tags/tag297.xml"/><Relationship Id="rId10" Type="http://schemas.openxmlformats.org/officeDocument/2006/relationships/tags" Target="../tags/tag284.xml"/><Relationship Id="rId19" Type="http://schemas.openxmlformats.org/officeDocument/2006/relationships/tags" Target="../tags/tag293.xml"/><Relationship Id="rId4" Type="http://schemas.openxmlformats.org/officeDocument/2006/relationships/tags" Target="../tags/tag278.xml"/><Relationship Id="rId9" Type="http://schemas.openxmlformats.org/officeDocument/2006/relationships/tags" Target="../tags/tag283.xml"/><Relationship Id="rId14" Type="http://schemas.openxmlformats.org/officeDocument/2006/relationships/tags" Target="../tags/tag288.xml"/><Relationship Id="rId22" Type="http://schemas.openxmlformats.org/officeDocument/2006/relationships/tags" Target="../tags/tag29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7.xml"/><Relationship Id="rId13" Type="http://schemas.openxmlformats.org/officeDocument/2006/relationships/tags" Target="../tags/tag22.xml"/><Relationship Id="rId18" Type="http://schemas.openxmlformats.org/officeDocument/2006/relationships/tags" Target="../tags/tag27.xml"/><Relationship Id="rId3" Type="http://schemas.openxmlformats.org/officeDocument/2006/relationships/tags" Target="../tags/tag12.xml"/><Relationship Id="rId21" Type="http://schemas.openxmlformats.org/officeDocument/2006/relationships/tags" Target="../tags/tag30.xml"/><Relationship Id="rId7" Type="http://schemas.openxmlformats.org/officeDocument/2006/relationships/tags" Target="../tags/tag16.xml"/><Relationship Id="rId12" Type="http://schemas.openxmlformats.org/officeDocument/2006/relationships/tags" Target="../tags/tag21.xml"/><Relationship Id="rId17" Type="http://schemas.openxmlformats.org/officeDocument/2006/relationships/tags" Target="../tags/tag26.xml"/><Relationship Id="rId2" Type="http://schemas.openxmlformats.org/officeDocument/2006/relationships/tags" Target="../tags/tag11.xml"/><Relationship Id="rId16" Type="http://schemas.openxmlformats.org/officeDocument/2006/relationships/tags" Target="../tags/tag25.xml"/><Relationship Id="rId20" Type="http://schemas.openxmlformats.org/officeDocument/2006/relationships/tags" Target="../tags/tag29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11" Type="http://schemas.openxmlformats.org/officeDocument/2006/relationships/tags" Target="../tags/tag20.xml"/><Relationship Id="rId24" Type="http://schemas.openxmlformats.org/officeDocument/2006/relationships/notesSlide" Target="../notesSlides/notesSlide2.xml"/><Relationship Id="rId5" Type="http://schemas.openxmlformats.org/officeDocument/2006/relationships/tags" Target="../tags/tag14.xml"/><Relationship Id="rId15" Type="http://schemas.openxmlformats.org/officeDocument/2006/relationships/tags" Target="../tags/tag24.xml"/><Relationship Id="rId23" Type="http://schemas.openxmlformats.org/officeDocument/2006/relationships/slideLayout" Target="../slideLayouts/slideLayout12.xml"/><Relationship Id="rId10" Type="http://schemas.openxmlformats.org/officeDocument/2006/relationships/tags" Target="../tags/tag19.xml"/><Relationship Id="rId19" Type="http://schemas.openxmlformats.org/officeDocument/2006/relationships/tags" Target="../tags/tag28.xml"/><Relationship Id="rId4" Type="http://schemas.openxmlformats.org/officeDocument/2006/relationships/tags" Target="../tags/tag13.xml"/><Relationship Id="rId9" Type="http://schemas.openxmlformats.org/officeDocument/2006/relationships/tags" Target="../tags/tag18.xml"/><Relationship Id="rId14" Type="http://schemas.openxmlformats.org/officeDocument/2006/relationships/tags" Target="../tags/tag23.xml"/><Relationship Id="rId22" Type="http://schemas.openxmlformats.org/officeDocument/2006/relationships/tags" Target="../tags/tag3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306.xml"/><Relationship Id="rId3" Type="http://schemas.openxmlformats.org/officeDocument/2006/relationships/tags" Target="../tags/tag301.xml"/><Relationship Id="rId7" Type="http://schemas.openxmlformats.org/officeDocument/2006/relationships/tags" Target="../tags/tag305.xml"/><Relationship Id="rId2" Type="http://schemas.openxmlformats.org/officeDocument/2006/relationships/tags" Target="../tags/tag300.xml"/><Relationship Id="rId1" Type="http://schemas.openxmlformats.org/officeDocument/2006/relationships/tags" Target="../tags/tag299.xml"/><Relationship Id="rId6" Type="http://schemas.openxmlformats.org/officeDocument/2006/relationships/tags" Target="../tags/tag304.xml"/><Relationship Id="rId5" Type="http://schemas.openxmlformats.org/officeDocument/2006/relationships/tags" Target="../tags/tag303.xml"/><Relationship Id="rId10" Type="http://schemas.openxmlformats.org/officeDocument/2006/relationships/notesSlide" Target="../notesSlides/notesSlide20.xml"/><Relationship Id="rId4" Type="http://schemas.openxmlformats.org/officeDocument/2006/relationships/tags" Target="../tags/tag302.xml"/><Relationship Id="rId9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3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43.xml"/><Relationship Id="rId13" Type="http://schemas.openxmlformats.org/officeDocument/2006/relationships/tags" Target="../tags/tag48.xml"/><Relationship Id="rId18" Type="http://schemas.openxmlformats.org/officeDocument/2006/relationships/notesSlide" Target="../notesSlides/notesSlide4.xml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12" Type="http://schemas.openxmlformats.org/officeDocument/2006/relationships/tags" Target="../tags/tag47.xml"/><Relationship Id="rId17" Type="http://schemas.openxmlformats.org/officeDocument/2006/relationships/slideLayout" Target="../slideLayouts/slideLayout12.xml"/><Relationship Id="rId2" Type="http://schemas.openxmlformats.org/officeDocument/2006/relationships/tags" Target="../tags/tag37.xml"/><Relationship Id="rId16" Type="http://schemas.openxmlformats.org/officeDocument/2006/relationships/tags" Target="../tags/tag51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11" Type="http://schemas.openxmlformats.org/officeDocument/2006/relationships/tags" Target="../tags/tag46.xml"/><Relationship Id="rId5" Type="http://schemas.openxmlformats.org/officeDocument/2006/relationships/tags" Target="../tags/tag40.xml"/><Relationship Id="rId15" Type="http://schemas.openxmlformats.org/officeDocument/2006/relationships/tags" Target="../tags/tag50.xml"/><Relationship Id="rId10" Type="http://schemas.openxmlformats.org/officeDocument/2006/relationships/tags" Target="../tags/tag45.xml"/><Relationship Id="rId4" Type="http://schemas.openxmlformats.org/officeDocument/2006/relationships/tags" Target="../tags/tag39.xml"/><Relationship Id="rId9" Type="http://schemas.openxmlformats.org/officeDocument/2006/relationships/tags" Target="../tags/tag44.xml"/><Relationship Id="rId14" Type="http://schemas.openxmlformats.org/officeDocument/2006/relationships/tags" Target="../tags/tag4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59.xml"/><Relationship Id="rId13" Type="http://schemas.openxmlformats.org/officeDocument/2006/relationships/tags" Target="../tags/tag64.xml"/><Relationship Id="rId3" Type="http://schemas.openxmlformats.org/officeDocument/2006/relationships/tags" Target="../tags/tag54.xml"/><Relationship Id="rId7" Type="http://schemas.openxmlformats.org/officeDocument/2006/relationships/tags" Target="../tags/tag58.xml"/><Relationship Id="rId12" Type="http://schemas.openxmlformats.org/officeDocument/2006/relationships/tags" Target="../tags/tag63.xml"/><Relationship Id="rId17" Type="http://schemas.openxmlformats.org/officeDocument/2006/relationships/notesSlide" Target="../notesSlides/notesSlide5.xml"/><Relationship Id="rId2" Type="http://schemas.openxmlformats.org/officeDocument/2006/relationships/tags" Target="../tags/tag53.xml"/><Relationship Id="rId16" Type="http://schemas.openxmlformats.org/officeDocument/2006/relationships/slideLayout" Target="../slideLayouts/slideLayout12.xml"/><Relationship Id="rId1" Type="http://schemas.openxmlformats.org/officeDocument/2006/relationships/tags" Target="../tags/tag52.xml"/><Relationship Id="rId6" Type="http://schemas.openxmlformats.org/officeDocument/2006/relationships/tags" Target="../tags/tag57.xml"/><Relationship Id="rId11" Type="http://schemas.openxmlformats.org/officeDocument/2006/relationships/tags" Target="../tags/tag62.xml"/><Relationship Id="rId5" Type="http://schemas.openxmlformats.org/officeDocument/2006/relationships/tags" Target="../tags/tag56.xml"/><Relationship Id="rId15" Type="http://schemas.openxmlformats.org/officeDocument/2006/relationships/tags" Target="../tags/tag66.xml"/><Relationship Id="rId10" Type="http://schemas.openxmlformats.org/officeDocument/2006/relationships/tags" Target="../tags/tag61.xml"/><Relationship Id="rId4" Type="http://schemas.openxmlformats.org/officeDocument/2006/relationships/tags" Target="../tags/tag55.xml"/><Relationship Id="rId9" Type="http://schemas.openxmlformats.org/officeDocument/2006/relationships/tags" Target="../tags/tag60.xml"/><Relationship Id="rId14" Type="http://schemas.openxmlformats.org/officeDocument/2006/relationships/tags" Target="../tags/tag6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7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78.xml"/><Relationship Id="rId13" Type="http://schemas.openxmlformats.org/officeDocument/2006/relationships/tags" Target="../tags/tag83.xml"/><Relationship Id="rId18" Type="http://schemas.openxmlformats.org/officeDocument/2006/relationships/tags" Target="../tags/tag88.xml"/><Relationship Id="rId26" Type="http://schemas.openxmlformats.org/officeDocument/2006/relationships/tags" Target="../tags/tag96.xml"/><Relationship Id="rId3" Type="http://schemas.openxmlformats.org/officeDocument/2006/relationships/tags" Target="../tags/tag73.xml"/><Relationship Id="rId21" Type="http://schemas.openxmlformats.org/officeDocument/2006/relationships/tags" Target="../tags/tag91.xml"/><Relationship Id="rId34" Type="http://schemas.openxmlformats.org/officeDocument/2006/relationships/notesSlide" Target="../notesSlides/notesSlide7.xml"/><Relationship Id="rId7" Type="http://schemas.openxmlformats.org/officeDocument/2006/relationships/tags" Target="../tags/tag77.xml"/><Relationship Id="rId12" Type="http://schemas.openxmlformats.org/officeDocument/2006/relationships/tags" Target="../tags/tag82.xml"/><Relationship Id="rId17" Type="http://schemas.openxmlformats.org/officeDocument/2006/relationships/tags" Target="../tags/tag87.xml"/><Relationship Id="rId25" Type="http://schemas.openxmlformats.org/officeDocument/2006/relationships/tags" Target="../tags/tag95.xml"/><Relationship Id="rId33" Type="http://schemas.openxmlformats.org/officeDocument/2006/relationships/slideLayout" Target="../slideLayouts/slideLayout12.xml"/><Relationship Id="rId2" Type="http://schemas.openxmlformats.org/officeDocument/2006/relationships/tags" Target="../tags/tag72.xml"/><Relationship Id="rId16" Type="http://schemas.openxmlformats.org/officeDocument/2006/relationships/tags" Target="../tags/tag86.xml"/><Relationship Id="rId20" Type="http://schemas.openxmlformats.org/officeDocument/2006/relationships/tags" Target="../tags/tag90.xml"/><Relationship Id="rId29" Type="http://schemas.openxmlformats.org/officeDocument/2006/relationships/tags" Target="../tags/tag99.xml"/><Relationship Id="rId1" Type="http://schemas.openxmlformats.org/officeDocument/2006/relationships/tags" Target="../tags/tag71.xml"/><Relationship Id="rId6" Type="http://schemas.openxmlformats.org/officeDocument/2006/relationships/tags" Target="../tags/tag76.xml"/><Relationship Id="rId11" Type="http://schemas.openxmlformats.org/officeDocument/2006/relationships/tags" Target="../tags/tag81.xml"/><Relationship Id="rId24" Type="http://schemas.openxmlformats.org/officeDocument/2006/relationships/tags" Target="../tags/tag94.xml"/><Relationship Id="rId32" Type="http://schemas.openxmlformats.org/officeDocument/2006/relationships/tags" Target="../tags/tag102.xml"/><Relationship Id="rId5" Type="http://schemas.openxmlformats.org/officeDocument/2006/relationships/tags" Target="../tags/tag75.xml"/><Relationship Id="rId15" Type="http://schemas.openxmlformats.org/officeDocument/2006/relationships/tags" Target="../tags/tag85.xml"/><Relationship Id="rId23" Type="http://schemas.openxmlformats.org/officeDocument/2006/relationships/tags" Target="../tags/tag93.xml"/><Relationship Id="rId28" Type="http://schemas.openxmlformats.org/officeDocument/2006/relationships/tags" Target="../tags/tag98.xml"/><Relationship Id="rId10" Type="http://schemas.openxmlformats.org/officeDocument/2006/relationships/tags" Target="../tags/tag80.xml"/><Relationship Id="rId19" Type="http://schemas.openxmlformats.org/officeDocument/2006/relationships/tags" Target="../tags/tag89.xml"/><Relationship Id="rId31" Type="http://schemas.openxmlformats.org/officeDocument/2006/relationships/tags" Target="../tags/tag101.xml"/><Relationship Id="rId4" Type="http://schemas.openxmlformats.org/officeDocument/2006/relationships/tags" Target="../tags/tag74.xml"/><Relationship Id="rId9" Type="http://schemas.openxmlformats.org/officeDocument/2006/relationships/tags" Target="../tags/tag79.xml"/><Relationship Id="rId14" Type="http://schemas.openxmlformats.org/officeDocument/2006/relationships/tags" Target="../tags/tag84.xml"/><Relationship Id="rId22" Type="http://schemas.openxmlformats.org/officeDocument/2006/relationships/tags" Target="../tags/tag92.xml"/><Relationship Id="rId27" Type="http://schemas.openxmlformats.org/officeDocument/2006/relationships/tags" Target="../tags/tag97.xml"/><Relationship Id="rId30" Type="http://schemas.openxmlformats.org/officeDocument/2006/relationships/tags" Target="../tags/tag10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110.xml"/><Relationship Id="rId13" Type="http://schemas.openxmlformats.org/officeDocument/2006/relationships/tags" Target="../tags/tag115.xml"/><Relationship Id="rId18" Type="http://schemas.openxmlformats.org/officeDocument/2006/relationships/tags" Target="../tags/tag120.xml"/><Relationship Id="rId3" Type="http://schemas.openxmlformats.org/officeDocument/2006/relationships/tags" Target="../tags/tag105.xml"/><Relationship Id="rId21" Type="http://schemas.openxmlformats.org/officeDocument/2006/relationships/tags" Target="../tags/tag123.xml"/><Relationship Id="rId7" Type="http://schemas.openxmlformats.org/officeDocument/2006/relationships/tags" Target="../tags/tag109.xml"/><Relationship Id="rId12" Type="http://schemas.openxmlformats.org/officeDocument/2006/relationships/tags" Target="../tags/tag114.xml"/><Relationship Id="rId17" Type="http://schemas.openxmlformats.org/officeDocument/2006/relationships/tags" Target="../tags/tag119.xml"/><Relationship Id="rId2" Type="http://schemas.openxmlformats.org/officeDocument/2006/relationships/tags" Target="../tags/tag104.xml"/><Relationship Id="rId16" Type="http://schemas.openxmlformats.org/officeDocument/2006/relationships/tags" Target="../tags/tag118.xml"/><Relationship Id="rId20" Type="http://schemas.openxmlformats.org/officeDocument/2006/relationships/tags" Target="../tags/tag122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11" Type="http://schemas.openxmlformats.org/officeDocument/2006/relationships/tags" Target="../tags/tag113.xml"/><Relationship Id="rId24" Type="http://schemas.openxmlformats.org/officeDocument/2006/relationships/notesSlide" Target="../notesSlides/notesSlide8.xml"/><Relationship Id="rId5" Type="http://schemas.openxmlformats.org/officeDocument/2006/relationships/tags" Target="../tags/tag107.xml"/><Relationship Id="rId15" Type="http://schemas.openxmlformats.org/officeDocument/2006/relationships/tags" Target="../tags/tag117.xml"/><Relationship Id="rId23" Type="http://schemas.openxmlformats.org/officeDocument/2006/relationships/slideLayout" Target="../slideLayouts/slideLayout12.xml"/><Relationship Id="rId10" Type="http://schemas.openxmlformats.org/officeDocument/2006/relationships/tags" Target="../tags/tag112.xml"/><Relationship Id="rId19" Type="http://schemas.openxmlformats.org/officeDocument/2006/relationships/tags" Target="../tags/tag121.xml"/><Relationship Id="rId4" Type="http://schemas.openxmlformats.org/officeDocument/2006/relationships/tags" Target="../tags/tag106.xml"/><Relationship Id="rId9" Type="http://schemas.openxmlformats.org/officeDocument/2006/relationships/tags" Target="../tags/tag111.xml"/><Relationship Id="rId14" Type="http://schemas.openxmlformats.org/officeDocument/2006/relationships/tags" Target="../tags/tag116.xml"/><Relationship Id="rId22" Type="http://schemas.openxmlformats.org/officeDocument/2006/relationships/tags" Target="../tags/tag1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_任意多边形 6"/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5791200" y="1544124"/>
            <a:ext cx="609600" cy="791981"/>
          </a:xfrm>
          <a:custGeom>
            <a:avLst/>
            <a:gdLst>
              <a:gd name="T0" fmla="*/ 891 w 1347"/>
              <a:gd name="T1" fmla="*/ 639 h 1750"/>
              <a:gd name="T2" fmla="*/ 673 w 1347"/>
              <a:gd name="T3" fmla="*/ 728 h 1750"/>
              <a:gd name="T4" fmla="*/ 555 w 1347"/>
              <a:gd name="T5" fmla="*/ 706 h 1750"/>
              <a:gd name="T6" fmla="*/ 456 w 1347"/>
              <a:gd name="T7" fmla="*/ 639 h 1750"/>
              <a:gd name="T8" fmla="*/ 398 w 1347"/>
              <a:gd name="T9" fmla="*/ 639 h 1750"/>
              <a:gd name="T10" fmla="*/ 397 w 1347"/>
              <a:gd name="T11" fmla="*/ 696 h 1750"/>
              <a:gd name="T12" fmla="*/ 525 w 1347"/>
              <a:gd name="T13" fmla="*/ 781 h 1750"/>
              <a:gd name="T14" fmla="*/ 673 w 1347"/>
              <a:gd name="T15" fmla="*/ 810 h 1750"/>
              <a:gd name="T16" fmla="*/ 949 w 1347"/>
              <a:gd name="T17" fmla="*/ 696 h 1750"/>
              <a:gd name="T18" fmla="*/ 949 w 1347"/>
              <a:gd name="T19" fmla="*/ 639 h 1750"/>
              <a:gd name="T20" fmla="*/ 891 w 1347"/>
              <a:gd name="T21" fmla="*/ 639 h 1750"/>
              <a:gd name="T22" fmla="*/ 987 w 1347"/>
              <a:gd name="T23" fmla="*/ 1525 h 1750"/>
              <a:gd name="T24" fmla="*/ 987 w 1347"/>
              <a:gd name="T25" fmla="*/ 1525 h 1750"/>
              <a:gd name="T26" fmla="*/ 360 w 1347"/>
              <a:gd name="T27" fmla="*/ 1525 h 1750"/>
              <a:gd name="T28" fmla="*/ 318 w 1347"/>
              <a:gd name="T29" fmla="*/ 1566 h 1750"/>
              <a:gd name="T30" fmla="*/ 360 w 1347"/>
              <a:gd name="T31" fmla="*/ 1607 h 1750"/>
              <a:gd name="T32" fmla="*/ 987 w 1347"/>
              <a:gd name="T33" fmla="*/ 1607 h 1750"/>
              <a:gd name="T34" fmla="*/ 1027 w 1347"/>
              <a:gd name="T35" fmla="*/ 1566 h 1750"/>
              <a:gd name="T36" fmla="*/ 987 w 1347"/>
              <a:gd name="T37" fmla="*/ 1525 h 1750"/>
              <a:gd name="T38" fmla="*/ 1347 w 1347"/>
              <a:gd name="T39" fmla="*/ 674 h 1750"/>
              <a:gd name="T40" fmla="*/ 1347 w 1347"/>
              <a:gd name="T41" fmla="*/ 674 h 1750"/>
              <a:gd name="T42" fmla="*/ 1149 w 1347"/>
              <a:gd name="T43" fmla="*/ 198 h 1750"/>
              <a:gd name="T44" fmla="*/ 673 w 1347"/>
              <a:gd name="T45" fmla="*/ 0 h 1750"/>
              <a:gd name="T46" fmla="*/ 197 w 1347"/>
              <a:gd name="T47" fmla="*/ 198 h 1750"/>
              <a:gd name="T48" fmla="*/ 0 w 1347"/>
              <a:gd name="T49" fmla="*/ 674 h 1750"/>
              <a:gd name="T50" fmla="*/ 86 w 1347"/>
              <a:gd name="T51" fmla="*/ 1005 h 1750"/>
              <a:gd name="T52" fmla="*/ 292 w 1347"/>
              <a:gd name="T53" fmla="*/ 1229 h 1750"/>
              <a:gd name="T54" fmla="*/ 292 w 1347"/>
              <a:gd name="T55" fmla="*/ 1418 h 1750"/>
              <a:gd name="T56" fmla="*/ 360 w 1347"/>
              <a:gd name="T57" fmla="*/ 1487 h 1750"/>
              <a:gd name="T58" fmla="*/ 987 w 1347"/>
              <a:gd name="T59" fmla="*/ 1487 h 1750"/>
              <a:gd name="T60" fmla="*/ 1055 w 1347"/>
              <a:gd name="T61" fmla="*/ 1418 h 1750"/>
              <a:gd name="T62" fmla="*/ 1055 w 1347"/>
              <a:gd name="T63" fmla="*/ 1229 h 1750"/>
              <a:gd name="T64" fmla="*/ 1260 w 1347"/>
              <a:gd name="T65" fmla="*/ 1005 h 1750"/>
              <a:gd name="T66" fmla="*/ 1347 w 1347"/>
              <a:gd name="T67" fmla="*/ 674 h 1750"/>
              <a:gd name="T68" fmla="*/ 1142 w 1347"/>
              <a:gd name="T69" fmla="*/ 938 h 1750"/>
              <a:gd name="T70" fmla="*/ 1142 w 1347"/>
              <a:gd name="T71" fmla="*/ 938 h 1750"/>
              <a:gd name="T72" fmla="*/ 1141 w 1347"/>
              <a:gd name="T73" fmla="*/ 938 h 1750"/>
              <a:gd name="T74" fmla="*/ 951 w 1347"/>
              <a:gd name="T75" fmla="*/ 1135 h 1750"/>
              <a:gd name="T76" fmla="*/ 919 w 1347"/>
              <a:gd name="T77" fmla="*/ 1193 h 1750"/>
              <a:gd name="T78" fmla="*/ 918 w 1347"/>
              <a:gd name="T79" fmla="*/ 1193 h 1750"/>
              <a:gd name="T80" fmla="*/ 918 w 1347"/>
              <a:gd name="T81" fmla="*/ 1350 h 1750"/>
              <a:gd name="T82" fmla="*/ 429 w 1347"/>
              <a:gd name="T83" fmla="*/ 1350 h 1750"/>
              <a:gd name="T84" fmla="*/ 429 w 1347"/>
              <a:gd name="T85" fmla="*/ 1193 h 1750"/>
              <a:gd name="T86" fmla="*/ 389 w 1347"/>
              <a:gd name="T87" fmla="*/ 1132 h 1750"/>
              <a:gd name="T88" fmla="*/ 205 w 1347"/>
              <a:gd name="T89" fmla="*/ 938 h 1750"/>
              <a:gd name="T90" fmla="*/ 136 w 1347"/>
              <a:gd name="T91" fmla="*/ 674 h 1750"/>
              <a:gd name="T92" fmla="*/ 294 w 1347"/>
              <a:gd name="T93" fmla="*/ 295 h 1750"/>
              <a:gd name="T94" fmla="*/ 673 w 1347"/>
              <a:gd name="T95" fmla="*/ 137 h 1750"/>
              <a:gd name="T96" fmla="*/ 1053 w 1347"/>
              <a:gd name="T97" fmla="*/ 295 h 1750"/>
              <a:gd name="T98" fmla="*/ 1210 w 1347"/>
              <a:gd name="T99" fmla="*/ 674 h 1750"/>
              <a:gd name="T100" fmla="*/ 1142 w 1347"/>
              <a:gd name="T101" fmla="*/ 938 h 1750"/>
              <a:gd name="T102" fmla="*/ 855 w 1347"/>
              <a:gd name="T103" fmla="*/ 1668 h 1750"/>
              <a:gd name="T104" fmla="*/ 855 w 1347"/>
              <a:gd name="T105" fmla="*/ 1668 h 1750"/>
              <a:gd name="T106" fmla="*/ 492 w 1347"/>
              <a:gd name="T107" fmla="*/ 1668 h 1750"/>
              <a:gd name="T108" fmla="*/ 450 w 1347"/>
              <a:gd name="T109" fmla="*/ 1709 h 1750"/>
              <a:gd name="T110" fmla="*/ 492 w 1347"/>
              <a:gd name="T111" fmla="*/ 1750 h 1750"/>
              <a:gd name="T112" fmla="*/ 855 w 1347"/>
              <a:gd name="T113" fmla="*/ 1750 h 1750"/>
              <a:gd name="T114" fmla="*/ 896 w 1347"/>
              <a:gd name="T115" fmla="*/ 1709 h 1750"/>
              <a:gd name="T116" fmla="*/ 855 w 1347"/>
              <a:gd name="T117" fmla="*/ 1668 h 1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47" h="1750">
                <a:moveTo>
                  <a:pt x="891" y="639"/>
                </a:moveTo>
                <a:cubicBezTo>
                  <a:pt x="836" y="694"/>
                  <a:pt x="758" y="728"/>
                  <a:pt x="673" y="728"/>
                </a:cubicBezTo>
                <a:cubicBezTo>
                  <a:pt x="631" y="728"/>
                  <a:pt x="591" y="720"/>
                  <a:pt x="555" y="706"/>
                </a:cubicBezTo>
                <a:cubicBezTo>
                  <a:pt x="517" y="691"/>
                  <a:pt x="484" y="667"/>
                  <a:pt x="456" y="639"/>
                </a:cubicBezTo>
                <a:cubicBezTo>
                  <a:pt x="440" y="623"/>
                  <a:pt x="413" y="623"/>
                  <a:pt x="398" y="639"/>
                </a:cubicBezTo>
                <a:cubicBezTo>
                  <a:pt x="382" y="655"/>
                  <a:pt x="382" y="681"/>
                  <a:pt x="397" y="696"/>
                </a:cubicBezTo>
                <a:cubicBezTo>
                  <a:pt x="433" y="732"/>
                  <a:pt x="477" y="761"/>
                  <a:pt x="525" y="781"/>
                </a:cubicBezTo>
                <a:cubicBezTo>
                  <a:pt x="570" y="800"/>
                  <a:pt x="621" y="810"/>
                  <a:pt x="673" y="810"/>
                </a:cubicBezTo>
                <a:cubicBezTo>
                  <a:pt x="781" y="810"/>
                  <a:pt x="878" y="767"/>
                  <a:pt x="949" y="696"/>
                </a:cubicBezTo>
                <a:cubicBezTo>
                  <a:pt x="965" y="681"/>
                  <a:pt x="965" y="655"/>
                  <a:pt x="949" y="639"/>
                </a:cubicBezTo>
                <a:cubicBezTo>
                  <a:pt x="933" y="623"/>
                  <a:pt x="907" y="623"/>
                  <a:pt x="891" y="639"/>
                </a:cubicBezTo>
                <a:close/>
                <a:moveTo>
                  <a:pt x="987" y="1525"/>
                </a:moveTo>
                <a:cubicBezTo>
                  <a:pt x="987" y="1525"/>
                  <a:pt x="987" y="1525"/>
                  <a:pt x="987" y="1525"/>
                </a:cubicBezTo>
                <a:cubicBezTo>
                  <a:pt x="360" y="1525"/>
                  <a:pt x="360" y="1525"/>
                  <a:pt x="360" y="1525"/>
                </a:cubicBezTo>
                <a:cubicBezTo>
                  <a:pt x="337" y="1525"/>
                  <a:pt x="318" y="1544"/>
                  <a:pt x="318" y="1566"/>
                </a:cubicBezTo>
                <a:cubicBezTo>
                  <a:pt x="318" y="1589"/>
                  <a:pt x="337" y="1607"/>
                  <a:pt x="360" y="1607"/>
                </a:cubicBezTo>
                <a:cubicBezTo>
                  <a:pt x="987" y="1607"/>
                  <a:pt x="987" y="1607"/>
                  <a:pt x="987" y="1607"/>
                </a:cubicBezTo>
                <a:cubicBezTo>
                  <a:pt x="1009" y="1607"/>
                  <a:pt x="1027" y="1589"/>
                  <a:pt x="1027" y="1566"/>
                </a:cubicBezTo>
                <a:cubicBezTo>
                  <a:pt x="1027" y="1544"/>
                  <a:pt x="1009" y="1525"/>
                  <a:pt x="987" y="1525"/>
                </a:cubicBezTo>
                <a:close/>
                <a:moveTo>
                  <a:pt x="1347" y="674"/>
                </a:moveTo>
                <a:cubicBezTo>
                  <a:pt x="1347" y="674"/>
                  <a:pt x="1347" y="674"/>
                  <a:pt x="1347" y="674"/>
                </a:cubicBezTo>
                <a:cubicBezTo>
                  <a:pt x="1347" y="488"/>
                  <a:pt x="1272" y="320"/>
                  <a:pt x="1149" y="198"/>
                </a:cubicBezTo>
                <a:cubicBezTo>
                  <a:pt x="1027" y="76"/>
                  <a:pt x="859" y="0"/>
                  <a:pt x="673" y="0"/>
                </a:cubicBezTo>
                <a:cubicBezTo>
                  <a:pt x="488" y="0"/>
                  <a:pt x="318" y="76"/>
                  <a:pt x="197" y="198"/>
                </a:cubicBezTo>
                <a:cubicBezTo>
                  <a:pt x="75" y="320"/>
                  <a:pt x="0" y="488"/>
                  <a:pt x="0" y="674"/>
                </a:cubicBezTo>
                <a:cubicBezTo>
                  <a:pt x="0" y="794"/>
                  <a:pt x="31" y="907"/>
                  <a:pt x="86" y="1005"/>
                </a:cubicBezTo>
                <a:cubicBezTo>
                  <a:pt x="138" y="1094"/>
                  <a:pt x="207" y="1171"/>
                  <a:pt x="292" y="1229"/>
                </a:cubicBezTo>
                <a:cubicBezTo>
                  <a:pt x="292" y="1418"/>
                  <a:pt x="292" y="1418"/>
                  <a:pt x="292" y="1418"/>
                </a:cubicBezTo>
                <a:cubicBezTo>
                  <a:pt x="292" y="1456"/>
                  <a:pt x="322" y="1487"/>
                  <a:pt x="360" y="1487"/>
                </a:cubicBezTo>
                <a:cubicBezTo>
                  <a:pt x="987" y="1487"/>
                  <a:pt x="987" y="1487"/>
                  <a:pt x="987" y="1487"/>
                </a:cubicBezTo>
                <a:cubicBezTo>
                  <a:pt x="1025" y="1487"/>
                  <a:pt x="1055" y="1456"/>
                  <a:pt x="1055" y="1418"/>
                </a:cubicBezTo>
                <a:cubicBezTo>
                  <a:pt x="1055" y="1229"/>
                  <a:pt x="1055" y="1229"/>
                  <a:pt x="1055" y="1229"/>
                </a:cubicBezTo>
                <a:cubicBezTo>
                  <a:pt x="1140" y="1171"/>
                  <a:pt x="1210" y="1094"/>
                  <a:pt x="1260" y="1005"/>
                </a:cubicBezTo>
                <a:cubicBezTo>
                  <a:pt x="1316" y="906"/>
                  <a:pt x="1347" y="794"/>
                  <a:pt x="1347" y="674"/>
                </a:cubicBezTo>
                <a:close/>
                <a:moveTo>
                  <a:pt x="1142" y="938"/>
                </a:moveTo>
                <a:cubicBezTo>
                  <a:pt x="1142" y="938"/>
                  <a:pt x="1142" y="938"/>
                  <a:pt x="1142" y="938"/>
                </a:cubicBezTo>
                <a:cubicBezTo>
                  <a:pt x="1141" y="938"/>
                  <a:pt x="1141" y="938"/>
                  <a:pt x="1141" y="938"/>
                </a:cubicBezTo>
                <a:cubicBezTo>
                  <a:pt x="1096" y="1019"/>
                  <a:pt x="1030" y="1087"/>
                  <a:pt x="951" y="1135"/>
                </a:cubicBezTo>
                <a:cubicBezTo>
                  <a:pt x="931" y="1147"/>
                  <a:pt x="919" y="1170"/>
                  <a:pt x="919" y="1193"/>
                </a:cubicBezTo>
                <a:cubicBezTo>
                  <a:pt x="918" y="1193"/>
                  <a:pt x="918" y="1193"/>
                  <a:pt x="918" y="1193"/>
                </a:cubicBezTo>
                <a:cubicBezTo>
                  <a:pt x="918" y="1350"/>
                  <a:pt x="918" y="1350"/>
                  <a:pt x="918" y="1350"/>
                </a:cubicBezTo>
                <a:cubicBezTo>
                  <a:pt x="429" y="1350"/>
                  <a:pt x="429" y="1350"/>
                  <a:pt x="429" y="1350"/>
                </a:cubicBezTo>
                <a:cubicBezTo>
                  <a:pt x="429" y="1193"/>
                  <a:pt x="429" y="1193"/>
                  <a:pt x="429" y="1193"/>
                </a:cubicBezTo>
                <a:cubicBezTo>
                  <a:pt x="429" y="1165"/>
                  <a:pt x="413" y="1142"/>
                  <a:pt x="389" y="1132"/>
                </a:cubicBezTo>
                <a:cubicBezTo>
                  <a:pt x="313" y="1083"/>
                  <a:pt x="249" y="1017"/>
                  <a:pt x="205" y="938"/>
                </a:cubicBezTo>
                <a:cubicBezTo>
                  <a:pt x="161" y="860"/>
                  <a:pt x="136" y="770"/>
                  <a:pt x="136" y="674"/>
                </a:cubicBezTo>
                <a:cubicBezTo>
                  <a:pt x="136" y="527"/>
                  <a:pt x="197" y="392"/>
                  <a:pt x="294" y="295"/>
                </a:cubicBezTo>
                <a:cubicBezTo>
                  <a:pt x="390" y="197"/>
                  <a:pt x="526" y="137"/>
                  <a:pt x="673" y="137"/>
                </a:cubicBezTo>
                <a:cubicBezTo>
                  <a:pt x="821" y="137"/>
                  <a:pt x="956" y="197"/>
                  <a:pt x="1053" y="295"/>
                </a:cubicBezTo>
                <a:cubicBezTo>
                  <a:pt x="1150" y="392"/>
                  <a:pt x="1210" y="527"/>
                  <a:pt x="1210" y="674"/>
                </a:cubicBezTo>
                <a:cubicBezTo>
                  <a:pt x="1210" y="771"/>
                  <a:pt x="1186" y="861"/>
                  <a:pt x="1142" y="938"/>
                </a:cubicBezTo>
                <a:close/>
                <a:moveTo>
                  <a:pt x="855" y="1668"/>
                </a:moveTo>
                <a:cubicBezTo>
                  <a:pt x="855" y="1668"/>
                  <a:pt x="855" y="1668"/>
                  <a:pt x="855" y="1668"/>
                </a:cubicBezTo>
                <a:cubicBezTo>
                  <a:pt x="492" y="1668"/>
                  <a:pt x="492" y="1668"/>
                  <a:pt x="492" y="1668"/>
                </a:cubicBezTo>
                <a:cubicBezTo>
                  <a:pt x="469" y="1668"/>
                  <a:pt x="450" y="1686"/>
                  <a:pt x="450" y="1709"/>
                </a:cubicBezTo>
                <a:cubicBezTo>
                  <a:pt x="450" y="1731"/>
                  <a:pt x="469" y="1750"/>
                  <a:pt x="492" y="1750"/>
                </a:cubicBezTo>
                <a:cubicBezTo>
                  <a:pt x="855" y="1750"/>
                  <a:pt x="855" y="1750"/>
                  <a:pt x="855" y="1750"/>
                </a:cubicBezTo>
                <a:cubicBezTo>
                  <a:pt x="877" y="1750"/>
                  <a:pt x="896" y="1731"/>
                  <a:pt x="896" y="1709"/>
                </a:cubicBezTo>
                <a:cubicBezTo>
                  <a:pt x="896" y="1686"/>
                  <a:pt x="877" y="1668"/>
                  <a:pt x="855" y="166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PA_文本框 21"/>
          <p:cNvSpPr txBox="1"/>
          <p:nvPr>
            <p:custDataLst>
              <p:tags r:id="rId2"/>
            </p:custDataLst>
          </p:nvPr>
        </p:nvSpPr>
        <p:spPr>
          <a:xfrm>
            <a:off x="1707300" y="2780140"/>
            <a:ext cx="8777399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1219170"/>
            <a:r>
              <a:rPr lang="zh-CN" altLang="en-US" sz="5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鸢尾花识别</a:t>
            </a:r>
            <a:r>
              <a:rPr lang="en-US" altLang="zh-CN" sz="5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——BP</a:t>
            </a:r>
            <a:r>
              <a:rPr lang="zh-CN" altLang="en-US" sz="5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神经</a:t>
            </a:r>
            <a:r>
              <a:rPr lang="zh-CN" altLang="en-US" sz="5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网络</a:t>
            </a:r>
            <a:endParaRPr lang="zh-CN" altLang="en-US" sz="5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PA_圆角矩形 22"/>
          <p:cNvSpPr/>
          <p:nvPr>
            <p:custDataLst>
              <p:tags r:id="rId3"/>
            </p:custDataLst>
          </p:nvPr>
        </p:nvSpPr>
        <p:spPr>
          <a:xfrm>
            <a:off x="3048000" y="4206584"/>
            <a:ext cx="6098091" cy="307777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dist" defTabSz="1219170"/>
            <a:r>
              <a:rPr lang="en-US" altLang="zh-CN" sz="1333" dirty="0" smtClean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Classification of </a:t>
            </a:r>
            <a:r>
              <a:rPr lang="en-US" altLang="zh-CN" sz="1333" dirty="0" smtClean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Iris with Back </a:t>
            </a:r>
            <a:r>
              <a:rPr lang="en-US" altLang="zh-CN" sz="1333" dirty="0" smtClean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</a:t>
            </a:r>
            <a:r>
              <a:rPr lang="en-US" altLang="zh-CN" sz="1333" dirty="0" smtClean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ropagation</a:t>
            </a:r>
            <a:endParaRPr lang="zh-CN" altLang="en-US" sz="1333" dirty="0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4" name="PA_组合 23"/>
          <p:cNvGrpSpPr/>
          <p:nvPr>
            <p:custDataLst>
              <p:tags r:id="rId4"/>
            </p:custDataLst>
          </p:nvPr>
        </p:nvGrpSpPr>
        <p:grpSpPr>
          <a:xfrm>
            <a:off x="4092108" y="5577902"/>
            <a:ext cx="232408" cy="232405"/>
            <a:chOff x="801291" y="3535885"/>
            <a:chExt cx="219347" cy="219347"/>
          </a:xfrm>
        </p:grpSpPr>
        <p:sp>
          <p:nvSpPr>
            <p:cNvPr id="25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dist" defTabSz="1219170"/>
              <a:endParaRPr lang="zh-CN" altLang="en-US" sz="2133">
                <a:solidFill>
                  <a:srgbClr val="FFFF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27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srgbClr val="FFFF0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8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srgbClr val="FFFF0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</p:grpSp>
      <p:grpSp>
        <p:nvGrpSpPr>
          <p:cNvPr id="29" name="PA_组合 14"/>
          <p:cNvGrpSpPr/>
          <p:nvPr>
            <p:custDataLst>
              <p:tags r:id="rId5"/>
            </p:custDataLst>
          </p:nvPr>
        </p:nvGrpSpPr>
        <p:grpSpPr bwMode="auto">
          <a:xfrm>
            <a:off x="6418524" y="5577902"/>
            <a:ext cx="232408" cy="232405"/>
            <a:chOff x="4248" y="3024"/>
            <a:chExt cx="600" cy="599"/>
          </a:xfrm>
        </p:grpSpPr>
        <p:sp>
          <p:nvSpPr>
            <p:cNvPr id="30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dist" defTabSz="1219170"/>
              <a:endParaRPr lang="zh-CN" altLang="en-US" sz="2133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31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32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srgbClr val="333333">
                      <a:lumMod val="65000"/>
                      <a:lumOff val="35000"/>
                    </a:srgb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33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srgbClr val="333333">
                      <a:lumMod val="65000"/>
                      <a:lumOff val="35000"/>
                    </a:srgb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</p:grpSp>
      <p:sp>
        <p:nvSpPr>
          <p:cNvPr id="34" name="PA_文本框 19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341843" y="5509440"/>
            <a:ext cx="153920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1219170"/>
            <a:r>
              <a:rPr lang="zh-CN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指导老师：</a:t>
            </a:r>
            <a:r>
              <a:rPr lang="en-US" altLang="zh-CN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xxxxx</a:t>
            </a:r>
          </a:p>
        </p:txBody>
      </p:sp>
      <p:sp>
        <p:nvSpPr>
          <p:cNvPr id="35" name="PA_文本框 20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6689426" y="5509440"/>
            <a:ext cx="145103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1219170"/>
            <a:r>
              <a:rPr lang="zh-CN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答辩人：</a:t>
            </a:r>
            <a:r>
              <a:rPr lang="en-US" altLang="zh-CN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xxxxxx</a:t>
            </a:r>
          </a:p>
        </p:txBody>
      </p:sp>
      <p:grpSp>
        <p:nvGrpSpPr>
          <p:cNvPr id="21" name="PA_组合 20"/>
          <p:cNvGrpSpPr/>
          <p:nvPr>
            <p:custDataLst>
              <p:tags r:id="rId8"/>
            </p:custDataLst>
          </p:nvPr>
        </p:nvGrpSpPr>
        <p:grpSpPr>
          <a:xfrm>
            <a:off x="0" y="3928725"/>
            <a:ext cx="12192000" cy="72008"/>
            <a:chOff x="2190216" y="0"/>
            <a:chExt cx="7128792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pic>
        <p:nvPicPr>
          <p:cNvPr id="2" name="快乐的时光">
            <a:hlinkClick r:id="" action="ppaction://media"/>
            <a:extLst>
              <a:ext uri="{FF2B5EF4-FFF2-40B4-BE49-F238E27FC236}">
                <a16:creationId xmlns:a16="http://schemas.microsoft.com/office/drawing/2014/main" xmlns="" id="{154A72C9-E439-4479-8F09-D3D8D22DB2EA}"/>
              </a:ext>
            </a:extLst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xmlns="" r:embed="rId12"/>
              </p:ext>
            </p:extLst>
          </p:nvPr>
        </p:nvPicPr>
        <p:blipFill>
          <a:blip r:embed="rId13" cstate="print"/>
          <a:stretch>
            <a:fillRect/>
          </a:stretch>
        </p:blipFill>
        <p:spPr>
          <a:xfrm>
            <a:off x="3223735" y="-129869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3558178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5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20" grpId="0" animBg="1"/>
      <p:bldP spid="22" grpId="0"/>
      <p:bldP spid="23" grpId="0"/>
      <p:bldP spid="34" grpId="0"/>
      <p:bldP spid="3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_Line 10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 flipV="1">
            <a:off x="2029419" y="2828876"/>
            <a:ext cx="0" cy="1079833"/>
          </a:xfrm>
          <a:prstGeom prst="line">
            <a:avLst/>
          </a:pr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PA_Line 11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 flipV="1">
            <a:off x="3869961" y="3908709"/>
            <a:ext cx="0" cy="1077716"/>
          </a:xfrm>
          <a:prstGeom prst="line">
            <a:avLst/>
          </a:pr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PA_Line 12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 flipV="1">
            <a:off x="7134324" y="3908709"/>
            <a:ext cx="0" cy="1077716"/>
          </a:xfrm>
          <a:prstGeom prst="line">
            <a:avLst/>
          </a:pr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PA_Line 13"/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 flipV="1">
            <a:off x="5502143" y="2828876"/>
            <a:ext cx="0" cy="1079833"/>
          </a:xfrm>
          <a:prstGeom prst="line">
            <a:avLst/>
          </a:pr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PA_Line 14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 flipV="1">
            <a:off x="8764389" y="2828876"/>
            <a:ext cx="0" cy="1079833"/>
          </a:xfrm>
          <a:prstGeom prst="line">
            <a:avLst/>
          </a:pr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PA_椭圆 15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711921" y="2513394"/>
            <a:ext cx="632884" cy="63307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PA_椭圆 16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186762" y="2513394"/>
            <a:ext cx="630767" cy="63307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PA_椭圆 1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6814707" y="4668826"/>
            <a:ext cx="635000" cy="63731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PA_Line 19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 flipV="1">
            <a:off x="10398688" y="3908709"/>
            <a:ext cx="0" cy="1077716"/>
          </a:xfrm>
          <a:prstGeom prst="line">
            <a:avLst/>
          </a:prstGeom>
          <a:noFill/>
          <a:ln w="6350" cap="flat">
            <a:solidFill>
              <a:schemeClr val="bg1">
                <a:lumMod val="50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PA_椭圆 20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10083306" y="4668826"/>
            <a:ext cx="630767" cy="63731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PA_椭圆 2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3554579" y="4668826"/>
            <a:ext cx="630767" cy="6373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PA_椭圆 22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8449009" y="2513394"/>
            <a:ext cx="630767" cy="63307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PA_任意多边形 5"/>
          <p:cNvSpPr/>
          <p:nvPr>
            <p:custDataLst>
              <p:tags r:id="rId13"/>
            </p:custDataLst>
          </p:nvPr>
        </p:nvSpPr>
        <p:spPr bwMode="auto">
          <a:xfrm>
            <a:off x="1074360" y="3582507"/>
            <a:ext cx="1899555" cy="650285"/>
          </a:xfrm>
          <a:custGeom>
            <a:avLst/>
            <a:gdLst>
              <a:gd name="T0" fmla="*/ 490 w 591"/>
              <a:gd name="T1" fmla="*/ 0 h 202"/>
              <a:gd name="T2" fmla="*/ 101 w 591"/>
              <a:gd name="T3" fmla="*/ 0 h 202"/>
              <a:gd name="T4" fmla="*/ 0 w 591"/>
              <a:gd name="T5" fmla="*/ 101 h 202"/>
              <a:gd name="T6" fmla="*/ 101 w 591"/>
              <a:gd name="T7" fmla="*/ 202 h 202"/>
              <a:gd name="T8" fmla="*/ 490 w 591"/>
              <a:gd name="T9" fmla="*/ 202 h 202"/>
              <a:gd name="T10" fmla="*/ 591 w 591"/>
              <a:gd name="T11" fmla="*/ 101 h 202"/>
              <a:gd name="T12" fmla="*/ 490 w 591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91" h="202">
                <a:moveTo>
                  <a:pt x="490" y="0"/>
                </a:moveTo>
                <a:cubicBezTo>
                  <a:pt x="101" y="0"/>
                  <a:pt x="101" y="0"/>
                  <a:pt x="101" y="0"/>
                </a:cubicBezTo>
                <a:cubicBezTo>
                  <a:pt x="46" y="0"/>
                  <a:pt x="0" y="46"/>
                  <a:pt x="0" y="101"/>
                </a:cubicBezTo>
                <a:cubicBezTo>
                  <a:pt x="0" y="157"/>
                  <a:pt x="46" y="202"/>
                  <a:pt x="101" y="202"/>
                </a:cubicBezTo>
                <a:cubicBezTo>
                  <a:pt x="490" y="202"/>
                  <a:pt x="490" y="202"/>
                  <a:pt x="490" y="202"/>
                </a:cubicBezTo>
                <a:cubicBezTo>
                  <a:pt x="546" y="202"/>
                  <a:pt x="591" y="157"/>
                  <a:pt x="591" y="101"/>
                </a:cubicBezTo>
                <a:cubicBezTo>
                  <a:pt x="591" y="46"/>
                  <a:pt x="546" y="0"/>
                  <a:pt x="4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PA_任意多边形 6"/>
          <p:cNvSpPr/>
          <p:nvPr>
            <p:custDataLst>
              <p:tags r:id="rId14"/>
            </p:custDataLst>
          </p:nvPr>
        </p:nvSpPr>
        <p:spPr bwMode="auto">
          <a:xfrm>
            <a:off x="3172793" y="3582507"/>
            <a:ext cx="1394336" cy="650285"/>
          </a:xfrm>
          <a:custGeom>
            <a:avLst/>
            <a:gdLst>
              <a:gd name="T0" fmla="*/ 334 w 434"/>
              <a:gd name="T1" fmla="*/ 0 h 202"/>
              <a:gd name="T2" fmla="*/ 0 w 434"/>
              <a:gd name="T3" fmla="*/ 0 h 202"/>
              <a:gd name="T4" fmla="*/ 60 w 434"/>
              <a:gd name="T5" fmla="*/ 101 h 202"/>
              <a:gd name="T6" fmla="*/ 0 w 434"/>
              <a:gd name="T7" fmla="*/ 202 h 202"/>
              <a:gd name="T8" fmla="*/ 334 w 434"/>
              <a:gd name="T9" fmla="*/ 202 h 202"/>
              <a:gd name="T10" fmla="*/ 434 w 434"/>
              <a:gd name="T11" fmla="*/ 101 h 202"/>
              <a:gd name="T12" fmla="*/ 334 w 434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4" h="202">
                <a:moveTo>
                  <a:pt x="334" y="0"/>
                </a:moveTo>
                <a:cubicBezTo>
                  <a:pt x="0" y="0"/>
                  <a:pt x="0" y="0"/>
                  <a:pt x="0" y="0"/>
                </a:cubicBezTo>
                <a:cubicBezTo>
                  <a:pt x="36" y="20"/>
                  <a:pt x="60" y="58"/>
                  <a:pt x="60" y="101"/>
                </a:cubicBezTo>
                <a:cubicBezTo>
                  <a:pt x="60" y="145"/>
                  <a:pt x="36" y="183"/>
                  <a:pt x="0" y="202"/>
                </a:cubicBezTo>
                <a:cubicBezTo>
                  <a:pt x="334" y="202"/>
                  <a:pt x="334" y="202"/>
                  <a:pt x="334" y="202"/>
                </a:cubicBezTo>
                <a:cubicBezTo>
                  <a:pt x="389" y="202"/>
                  <a:pt x="434" y="157"/>
                  <a:pt x="434" y="101"/>
                </a:cubicBezTo>
                <a:cubicBezTo>
                  <a:pt x="434" y="46"/>
                  <a:pt x="389" y="0"/>
                  <a:pt x="3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PA_任意多边形 7"/>
          <p:cNvSpPr/>
          <p:nvPr>
            <p:custDataLst>
              <p:tags r:id="rId15"/>
            </p:custDataLst>
          </p:nvPr>
        </p:nvSpPr>
        <p:spPr bwMode="auto">
          <a:xfrm>
            <a:off x="4804976" y="3582507"/>
            <a:ext cx="1394336" cy="650285"/>
          </a:xfrm>
          <a:custGeom>
            <a:avLst/>
            <a:gdLst>
              <a:gd name="T0" fmla="*/ 333 w 434"/>
              <a:gd name="T1" fmla="*/ 0 h 202"/>
              <a:gd name="T2" fmla="*/ 0 w 434"/>
              <a:gd name="T3" fmla="*/ 0 h 202"/>
              <a:gd name="T4" fmla="*/ 60 w 434"/>
              <a:gd name="T5" fmla="*/ 101 h 202"/>
              <a:gd name="T6" fmla="*/ 0 w 434"/>
              <a:gd name="T7" fmla="*/ 202 h 202"/>
              <a:gd name="T8" fmla="*/ 333 w 434"/>
              <a:gd name="T9" fmla="*/ 202 h 202"/>
              <a:gd name="T10" fmla="*/ 434 w 434"/>
              <a:gd name="T11" fmla="*/ 101 h 202"/>
              <a:gd name="T12" fmla="*/ 333 w 434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4" h="202">
                <a:moveTo>
                  <a:pt x="333" y="0"/>
                </a:moveTo>
                <a:cubicBezTo>
                  <a:pt x="0" y="0"/>
                  <a:pt x="0" y="0"/>
                  <a:pt x="0" y="0"/>
                </a:cubicBezTo>
                <a:cubicBezTo>
                  <a:pt x="35" y="20"/>
                  <a:pt x="60" y="58"/>
                  <a:pt x="60" y="101"/>
                </a:cubicBezTo>
                <a:cubicBezTo>
                  <a:pt x="60" y="145"/>
                  <a:pt x="35" y="183"/>
                  <a:pt x="0" y="202"/>
                </a:cubicBezTo>
                <a:cubicBezTo>
                  <a:pt x="333" y="202"/>
                  <a:pt x="333" y="202"/>
                  <a:pt x="333" y="202"/>
                </a:cubicBezTo>
                <a:cubicBezTo>
                  <a:pt x="389" y="202"/>
                  <a:pt x="434" y="157"/>
                  <a:pt x="434" y="101"/>
                </a:cubicBezTo>
                <a:cubicBezTo>
                  <a:pt x="434" y="46"/>
                  <a:pt x="389" y="0"/>
                  <a:pt x="3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PA_任意多边形 8"/>
          <p:cNvSpPr/>
          <p:nvPr>
            <p:custDataLst>
              <p:tags r:id="rId16"/>
            </p:custDataLst>
          </p:nvPr>
        </p:nvSpPr>
        <p:spPr bwMode="auto">
          <a:xfrm>
            <a:off x="6433228" y="3582507"/>
            <a:ext cx="1397957" cy="650285"/>
          </a:xfrm>
          <a:custGeom>
            <a:avLst/>
            <a:gdLst>
              <a:gd name="T0" fmla="*/ 334 w 435"/>
              <a:gd name="T1" fmla="*/ 0 h 202"/>
              <a:gd name="T2" fmla="*/ 0 w 435"/>
              <a:gd name="T3" fmla="*/ 0 h 202"/>
              <a:gd name="T4" fmla="*/ 60 w 435"/>
              <a:gd name="T5" fmla="*/ 101 h 202"/>
              <a:gd name="T6" fmla="*/ 0 w 435"/>
              <a:gd name="T7" fmla="*/ 202 h 202"/>
              <a:gd name="T8" fmla="*/ 334 w 435"/>
              <a:gd name="T9" fmla="*/ 202 h 202"/>
              <a:gd name="T10" fmla="*/ 435 w 435"/>
              <a:gd name="T11" fmla="*/ 101 h 202"/>
              <a:gd name="T12" fmla="*/ 334 w 435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5" h="202">
                <a:moveTo>
                  <a:pt x="334" y="0"/>
                </a:moveTo>
                <a:cubicBezTo>
                  <a:pt x="0" y="0"/>
                  <a:pt x="0" y="0"/>
                  <a:pt x="0" y="0"/>
                </a:cubicBezTo>
                <a:cubicBezTo>
                  <a:pt x="36" y="20"/>
                  <a:pt x="60" y="58"/>
                  <a:pt x="60" y="101"/>
                </a:cubicBezTo>
                <a:cubicBezTo>
                  <a:pt x="60" y="145"/>
                  <a:pt x="36" y="183"/>
                  <a:pt x="0" y="202"/>
                </a:cubicBezTo>
                <a:cubicBezTo>
                  <a:pt x="334" y="202"/>
                  <a:pt x="334" y="202"/>
                  <a:pt x="334" y="202"/>
                </a:cubicBezTo>
                <a:cubicBezTo>
                  <a:pt x="390" y="202"/>
                  <a:pt x="435" y="157"/>
                  <a:pt x="435" y="101"/>
                </a:cubicBezTo>
                <a:cubicBezTo>
                  <a:pt x="435" y="46"/>
                  <a:pt x="390" y="0"/>
                  <a:pt x="3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PA_任意多边形 9"/>
          <p:cNvSpPr/>
          <p:nvPr>
            <p:custDataLst>
              <p:tags r:id="rId17"/>
            </p:custDataLst>
          </p:nvPr>
        </p:nvSpPr>
        <p:spPr bwMode="auto">
          <a:xfrm>
            <a:off x="8067528" y="3582507"/>
            <a:ext cx="1397957" cy="650285"/>
          </a:xfrm>
          <a:custGeom>
            <a:avLst/>
            <a:gdLst>
              <a:gd name="T0" fmla="*/ 334 w 435"/>
              <a:gd name="T1" fmla="*/ 0 h 202"/>
              <a:gd name="T2" fmla="*/ 0 w 435"/>
              <a:gd name="T3" fmla="*/ 0 h 202"/>
              <a:gd name="T4" fmla="*/ 60 w 435"/>
              <a:gd name="T5" fmla="*/ 101 h 202"/>
              <a:gd name="T6" fmla="*/ 0 w 435"/>
              <a:gd name="T7" fmla="*/ 202 h 202"/>
              <a:gd name="T8" fmla="*/ 334 w 435"/>
              <a:gd name="T9" fmla="*/ 202 h 202"/>
              <a:gd name="T10" fmla="*/ 435 w 435"/>
              <a:gd name="T11" fmla="*/ 101 h 202"/>
              <a:gd name="T12" fmla="*/ 334 w 435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5" h="202">
                <a:moveTo>
                  <a:pt x="334" y="0"/>
                </a:moveTo>
                <a:cubicBezTo>
                  <a:pt x="0" y="0"/>
                  <a:pt x="0" y="0"/>
                  <a:pt x="0" y="0"/>
                </a:cubicBezTo>
                <a:cubicBezTo>
                  <a:pt x="36" y="20"/>
                  <a:pt x="60" y="58"/>
                  <a:pt x="60" y="101"/>
                </a:cubicBezTo>
                <a:cubicBezTo>
                  <a:pt x="60" y="145"/>
                  <a:pt x="36" y="183"/>
                  <a:pt x="0" y="202"/>
                </a:cubicBezTo>
                <a:cubicBezTo>
                  <a:pt x="334" y="202"/>
                  <a:pt x="334" y="202"/>
                  <a:pt x="334" y="202"/>
                </a:cubicBezTo>
                <a:cubicBezTo>
                  <a:pt x="389" y="202"/>
                  <a:pt x="435" y="157"/>
                  <a:pt x="435" y="101"/>
                </a:cubicBezTo>
                <a:cubicBezTo>
                  <a:pt x="435" y="46"/>
                  <a:pt x="389" y="0"/>
                  <a:pt x="33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PA_任意多边形 18"/>
          <p:cNvSpPr/>
          <p:nvPr>
            <p:custDataLst>
              <p:tags r:id="rId18"/>
            </p:custDataLst>
          </p:nvPr>
        </p:nvSpPr>
        <p:spPr bwMode="auto">
          <a:xfrm>
            <a:off x="9701520" y="3582507"/>
            <a:ext cx="1394336" cy="650285"/>
          </a:xfrm>
          <a:custGeom>
            <a:avLst/>
            <a:gdLst>
              <a:gd name="T0" fmla="*/ 333 w 434"/>
              <a:gd name="T1" fmla="*/ 0 h 202"/>
              <a:gd name="T2" fmla="*/ 0 w 434"/>
              <a:gd name="T3" fmla="*/ 0 h 202"/>
              <a:gd name="T4" fmla="*/ 60 w 434"/>
              <a:gd name="T5" fmla="*/ 101 h 202"/>
              <a:gd name="T6" fmla="*/ 0 w 434"/>
              <a:gd name="T7" fmla="*/ 202 h 202"/>
              <a:gd name="T8" fmla="*/ 333 w 434"/>
              <a:gd name="T9" fmla="*/ 202 h 202"/>
              <a:gd name="T10" fmla="*/ 434 w 434"/>
              <a:gd name="T11" fmla="*/ 101 h 202"/>
              <a:gd name="T12" fmla="*/ 333 w 434"/>
              <a:gd name="T13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34" h="202">
                <a:moveTo>
                  <a:pt x="333" y="0"/>
                </a:moveTo>
                <a:cubicBezTo>
                  <a:pt x="0" y="0"/>
                  <a:pt x="0" y="0"/>
                  <a:pt x="0" y="0"/>
                </a:cubicBezTo>
                <a:cubicBezTo>
                  <a:pt x="35" y="20"/>
                  <a:pt x="60" y="58"/>
                  <a:pt x="60" y="101"/>
                </a:cubicBezTo>
                <a:cubicBezTo>
                  <a:pt x="60" y="145"/>
                  <a:pt x="35" y="183"/>
                  <a:pt x="0" y="202"/>
                </a:cubicBezTo>
                <a:cubicBezTo>
                  <a:pt x="333" y="202"/>
                  <a:pt x="333" y="202"/>
                  <a:pt x="333" y="202"/>
                </a:cubicBezTo>
                <a:cubicBezTo>
                  <a:pt x="389" y="202"/>
                  <a:pt x="434" y="157"/>
                  <a:pt x="434" y="101"/>
                </a:cubicBezTo>
                <a:cubicBezTo>
                  <a:pt x="434" y="46"/>
                  <a:pt x="389" y="0"/>
                  <a:pt x="33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PA_任意多边形 10"/>
          <p:cNvSpPr>
            <a:spLocks noEditPoints="1"/>
          </p:cNvSpPr>
          <p:nvPr>
            <p:custDataLst>
              <p:tags r:id="rId19"/>
            </p:custDataLst>
          </p:nvPr>
        </p:nvSpPr>
        <p:spPr bwMode="auto">
          <a:xfrm>
            <a:off x="1910885" y="2670616"/>
            <a:ext cx="237067" cy="318632"/>
          </a:xfrm>
          <a:custGeom>
            <a:avLst/>
            <a:gdLst>
              <a:gd name="T0" fmla="*/ 96 w 145"/>
              <a:gd name="T1" fmla="*/ 71 h 195"/>
              <a:gd name="T2" fmla="*/ 72 w 145"/>
              <a:gd name="T3" fmla="*/ 81 h 195"/>
              <a:gd name="T4" fmla="*/ 60 w 145"/>
              <a:gd name="T5" fmla="*/ 79 h 195"/>
              <a:gd name="T6" fmla="*/ 49 w 145"/>
              <a:gd name="T7" fmla="*/ 71 h 195"/>
              <a:gd name="T8" fmla="*/ 43 w 145"/>
              <a:gd name="T9" fmla="*/ 71 h 195"/>
              <a:gd name="T10" fmla="*/ 43 w 145"/>
              <a:gd name="T11" fmla="*/ 78 h 195"/>
              <a:gd name="T12" fmla="*/ 56 w 145"/>
              <a:gd name="T13" fmla="*/ 87 h 195"/>
              <a:gd name="T14" fmla="*/ 72 w 145"/>
              <a:gd name="T15" fmla="*/ 90 h 195"/>
              <a:gd name="T16" fmla="*/ 102 w 145"/>
              <a:gd name="T17" fmla="*/ 78 h 195"/>
              <a:gd name="T18" fmla="*/ 102 w 145"/>
              <a:gd name="T19" fmla="*/ 71 h 195"/>
              <a:gd name="T20" fmla="*/ 96 w 145"/>
              <a:gd name="T21" fmla="*/ 71 h 195"/>
              <a:gd name="T22" fmla="*/ 106 w 145"/>
              <a:gd name="T23" fmla="*/ 170 h 195"/>
              <a:gd name="T24" fmla="*/ 106 w 145"/>
              <a:gd name="T25" fmla="*/ 170 h 195"/>
              <a:gd name="T26" fmla="*/ 39 w 145"/>
              <a:gd name="T27" fmla="*/ 170 h 195"/>
              <a:gd name="T28" fmla="*/ 34 w 145"/>
              <a:gd name="T29" fmla="*/ 174 h 195"/>
              <a:gd name="T30" fmla="*/ 39 w 145"/>
              <a:gd name="T31" fmla="*/ 179 h 195"/>
              <a:gd name="T32" fmla="*/ 106 w 145"/>
              <a:gd name="T33" fmla="*/ 179 h 195"/>
              <a:gd name="T34" fmla="*/ 111 w 145"/>
              <a:gd name="T35" fmla="*/ 174 h 195"/>
              <a:gd name="T36" fmla="*/ 106 w 145"/>
              <a:gd name="T37" fmla="*/ 170 h 195"/>
              <a:gd name="T38" fmla="*/ 145 w 145"/>
              <a:gd name="T39" fmla="*/ 75 h 195"/>
              <a:gd name="T40" fmla="*/ 145 w 145"/>
              <a:gd name="T41" fmla="*/ 75 h 195"/>
              <a:gd name="T42" fmla="*/ 124 w 145"/>
              <a:gd name="T43" fmla="*/ 22 h 195"/>
              <a:gd name="T44" fmla="*/ 72 w 145"/>
              <a:gd name="T45" fmla="*/ 0 h 195"/>
              <a:gd name="T46" fmla="*/ 21 w 145"/>
              <a:gd name="T47" fmla="*/ 22 h 195"/>
              <a:gd name="T48" fmla="*/ 0 w 145"/>
              <a:gd name="T49" fmla="*/ 75 h 195"/>
              <a:gd name="T50" fmla="*/ 9 w 145"/>
              <a:gd name="T51" fmla="*/ 112 h 195"/>
              <a:gd name="T52" fmla="*/ 9 w 145"/>
              <a:gd name="T53" fmla="*/ 112 h 195"/>
              <a:gd name="T54" fmla="*/ 31 w 145"/>
              <a:gd name="T55" fmla="*/ 137 h 195"/>
              <a:gd name="T56" fmla="*/ 31 w 145"/>
              <a:gd name="T57" fmla="*/ 158 h 195"/>
              <a:gd name="T58" fmla="*/ 39 w 145"/>
              <a:gd name="T59" fmla="*/ 166 h 195"/>
              <a:gd name="T60" fmla="*/ 106 w 145"/>
              <a:gd name="T61" fmla="*/ 166 h 195"/>
              <a:gd name="T62" fmla="*/ 114 w 145"/>
              <a:gd name="T63" fmla="*/ 158 h 195"/>
              <a:gd name="T64" fmla="*/ 114 w 145"/>
              <a:gd name="T65" fmla="*/ 137 h 195"/>
              <a:gd name="T66" fmla="*/ 136 w 145"/>
              <a:gd name="T67" fmla="*/ 112 h 195"/>
              <a:gd name="T68" fmla="*/ 136 w 145"/>
              <a:gd name="T69" fmla="*/ 112 h 195"/>
              <a:gd name="T70" fmla="*/ 145 w 145"/>
              <a:gd name="T71" fmla="*/ 75 h 195"/>
              <a:gd name="T72" fmla="*/ 123 w 145"/>
              <a:gd name="T73" fmla="*/ 104 h 195"/>
              <a:gd name="T74" fmla="*/ 123 w 145"/>
              <a:gd name="T75" fmla="*/ 104 h 195"/>
              <a:gd name="T76" fmla="*/ 123 w 145"/>
              <a:gd name="T77" fmla="*/ 104 h 195"/>
              <a:gd name="T78" fmla="*/ 123 w 145"/>
              <a:gd name="T79" fmla="*/ 104 h 195"/>
              <a:gd name="T80" fmla="*/ 102 w 145"/>
              <a:gd name="T81" fmla="*/ 126 h 195"/>
              <a:gd name="T82" fmla="*/ 99 w 145"/>
              <a:gd name="T83" fmla="*/ 133 h 195"/>
              <a:gd name="T84" fmla="*/ 99 w 145"/>
              <a:gd name="T85" fmla="*/ 133 h 195"/>
              <a:gd name="T86" fmla="*/ 99 w 145"/>
              <a:gd name="T87" fmla="*/ 150 h 195"/>
              <a:gd name="T88" fmla="*/ 46 w 145"/>
              <a:gd name="T89" fmla="*/ 150 h 195"/>
              <a:gd name="T90" fmla="*/ 46 w 145"/>
              <a:gd name="T91" fmla="*/ 133 h 195"/>
              <a:gd name="T92" fmla="*/ 42 w 145"/>
              <a:gd name="T93" fmla="*/ 126 h 195"/>
              <a:gd name="T94" fmla="*/ 22 w 145"/>
              <a:gd name="T95" fmla="*/ 104 h 195"/>
              <a:gd name="T96" fmla="*/ 22 w 145"/>
              <a:gd name="T97" fmla="*/ 104 h 195"/>
              <a:gd name="T98" fmla="*/ 14 w 145"/>
              <a:gd name="T99" fmla="*/ 75 h 195"/>
              <a:gd name="T100" fmla="*/ 31 w 145"/>
              <a:gd name="T101" fmla="*/ 33 h 195"/>
              <a:gd name="T102" fmla="*/ 72 w 145"/>
              <a:gd name="T103" fmla="*/ 15 h 195"/>
              <a:gd name="T104" fmla="*/ 113 w 145"/>
              <a:gd name="T105" fmla="*/ 33 h 195"/>
              <a:gd name="T106" fmla="*/ 130 w 145"/>
              <a:gd name="T107" fmla="*/ 75 h 195"/>
              <a:gd name="T108" fmla="*/ 123 w 145"/>
              <a:gd name="T109" fmla="*/ 104 h 195"/>
              <a:gd name="T110" fmla="*/ 92 w 145"/>
              <a:gd name="T111" fmla="*/ 186 h 195"/>
              <a:gd name="T112" fmla="*/ 92 w 145"/>
              <a:gd name="T113" fmla="*/ 186 h 195"/>
              <a:gd name="T114" fmla="*/ 53 w 145"/>
              <a:gd name="T115" fmla="*/ 186 h 195"/>
              <a:gd name="T116" fmla="*/ 48 w 145"/>
              <a:gd name="T117" fmla="*/ 190 h 195"/>
              <a:gd name="T118" fmla="*/ 53 w 145"/>
              <a:gd name="T119" fmla="*/ 195 h 195"/>
              <a:gd name="T120" fmla="*/ 92 w 145"/>
              <a:gd name="T121" fmla="*/ 195 h 195"/>
              <a:gd name="T122" fmla="*/ 96 w 145"/>
              <a:gd name="T123" fmla="*/ 190 h 195"/>
              <a:gd name="T124" fmla="*/ 92 w 145"/>
              <a:gd name="T125" fmla="*/ 18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5" h="195">
                <a:moveTo>
                  <a:pt x="96" y="71"/>
                </a:moveTo>
                <a:cubicBezTo>
                  <a:pt x="90" y="77"/>
                  <a:pt x="82" y="81"/>
                  <a:pt x="72" y="81"/>
                </a:cubicBezTo>
                <a:cubicBezTo>
                  <a:pt x="68" y="81"/>
                  <a:pt x="63" y="80"/>
                  <a:pt x="60" y="79"/>
                </a:cubicBezTo>
                <a:cubicBezTo>
                  <a:pt x="56" y="77"/>
                  <a:pt x="52" y="74"/>
                  <a:pt x="49" y="71"/>
                </a:cubicBezTo>
                <a:cubicBezTo>
                  <a:pt x="47" y="69"/>
                  <a:pt x="44" y="69"/>
                  <a:pt x="43" y="71"/>
                </a:cubicBezTo>
                <a:cubicBezTo>
                  <a:pt x="41" y="73"/>
                  <a:pt x="41" y="76"/>
                  <a:pt x="43" y="78"/>
                </a:cubicBezTo>
                <a:cubicBezTo>
                  <a:pt x="46" y="82"/>
                  <a:pt x="51" y="85"/>
                  <a:pt x="56" y="87"/>
                </a:cubicBezTo>
                <a:cubicBezTo>
                  <a:pt x="61" y="89"/>
                  <a:pt x="67" y="90"/>
                  <a:pt x="72" y="90"/>
                </a:cubicBezTo>
                <a:cubicBezTo>
                  <a:pt x="84" y="90"/>
                  <a:pt x="95" y="85"/>
                  <a:pt x="102" y="78"/>
                </a:cubicBezTo>
                <a:cubicBezTo>
                  <a:pt x="104" y="76"/>
                  <a:pt x="104" y="73"/>
                  <a:pt x="102" y="71"/>
                </a:cubicBezTo>
                <a:cubicBezTo>
                  <a:pt x="100" y="69"/>
                  <a:pt x="98" y="69"/>
                  <a:pt x="96" y="71"/>
                </a:cubicBezTo>
                <a:close/>
                <a:moveTo>
                  <a:pt x="106" y="170"/>
                </a:moveTo>
                <a:cubicBezTo>
                  <a:pt x="106" y="170"/>
                  <a:pt x="106" y="170"/>
                  <a:pt x="106" y="170"/>
                </a:cubicBezTo>
                <a:cubicBezTo>
                  <a:pt x="39" y="170"/>
                  <a:pt x="39" y="170"/>
                  <a:pt x="39" y="170"/>
                </a:cubicBezTo>
                <a:cubicBezTo>
                  <a:pt x="36" y="170"/>
                  <a:pt x="34" y="172"/>
                  <a:pt x="34" y="174"/>
                </a:cubicBezTo>
                <a:cubicBezTo>
                  <a:pt x="34" y="177"/>
                  <a:pt x="36" y="179"/>
                  <a:pt x="39" y="179"/>
                </a:cubicBezTo>
                <a:cubicBezTo>
                  <a:pt x="106" y="179"/>
                  <a:pt x="106" y="179"/>
                  <a:pt x="106" y="179"/>
                </a:cubicBezTo>
                <a:cubicBezTo>
                  <a:pt x="109" y="179"/>
                  <a:pt x="111" y="177"/>
                  <a:pt x="111" y="174"/>
                </a:cubicBezTo>
                <a:cubicBezTo>
                  <a:pt x="111" y="172"/>
                  <a:pt x="109" y="170"/>
                  <a:pt x="106" y="170"/>
                </a:cubicBezTo>
                <a:close/>
                <a:moveTo>
                  <a:pt x="145" y="75"/>
                </a:moveTo>
                <a:cubicBezTo>
                  <a:pt x="145" y="75"/>
                  <a:pt x="145" y="75"/>
                  <a:pt x="145" y="75"/>
                </a:cubicBezTo>
                <a:cubicBezTo>
                  <a:pt x="145" y="54"/>
                  <a:pt x="137" y="36"/>
                  <a:pt x="124" y="22"/>
                </a:cubicBezTo>
                <a:cubicBezTo>
                  <a:pt x="111" y="9"/>
                  <a:pt x="92" y="0"/>
                  <a:pt x="72" y="0"/>
                </a:cubicBezTo>
                <a:cubicBezTo>
                  <a:pt x="52" y="0"/>
                  <a:pt x="34" y="9"/>
                  <a:pt x="21" y="22"/>
                </a:cubicBezTo>
                <a:cubicBezTo>
                  <a:pt x="8" y="36"/>
                  <a:pt x="0" y="54"/>
                  <a:pt x="0" y="75"/>
                </a:cubicBezTo>
                <a:cubicBezTo>
                  <a:pt x="0" y="88"/>
                  <a:pt x="3" y="101"/>
                  <a:pt x="9" y="112"/>
                </a:cubicBezTo>
                <a:cubicBezTo>
                  <a:pt x="9" y="112"/>
                  <a:pt x="9" y="112"/>
                  <a:pt x="9" y="112"/>
                </a:cubicBezTo>
                <a:cubicBezTo>
                  <a:pt x="14" y="122"/>
                  <a:pt x="22" y="130"/>
                  <a:pt x="31" y="137"/>
                </a:cubicBezTo>
                <a:cubicBezTo>
                  <a:pt x="31" y="158"/>
                  <a:pt x="31" y="158"/>
                  <a:pt x="31" y="158"/>
                </a:cubicBezTo>
                <a:cubicBezTo>
                  <a:pt x="31" y="162"/>
                  <a:pt x="34" y="166"/>
                  <a:pt x="39" y="166"/>
                </a:cubicBezTo>
                <a:cubicBezTo>
                  <a:pt x="106" y="166"/>
                  <a:pt x="106" y="166"/>
                  <a:pt x="106" y="166"/>
                </a:cubicBezTo>
                <a:cubicBezTo>
                  <a:pt x="110" y="166"/>
                  <a:pt x="114" y="162"/>
                  <a:pt x="114" y="158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23" y="130"/>
                  <a:pt x="130" y="122"/>
                  <a:pt x="136" y="112"/>
                </a:cubicBezTo>
                <a:cubicBezTo>
                  <a:pt x="136" y="112"/>
                  <a:pt x="136" y="112"/>
                  <a:pt x="136" y="112"/>
                </a:cubicBezTo>
                <a:cubicBezTo>
                  <a:pt x="142" y="101"/>
                  <a:pt x="145" y="88"/>
                  <a:pt x="145" y="75"/>
                </a:cubicBezTo>
                <a:close/>
                <a:moveTo>
                  <a:pt x="123" y="104"/>
                </a:move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18" y="114"/>
                  <a:pt x="111" y="121"/>
                  <a:pt x="102" y="126"/>
                </a:cubicBezTo>
                <a:cubicBezTo>
                  <a:pt x="100" y="128"/>
                  <a:pt x="99" y="130"/>
                  <a:pt x="99" y="133"/>
                </a:cubicBezTo>
                <a:cubicBezTo>
                  <a:pt x="99" y="133"/>
                  <a:pt x="99" y="133"/>
                  <a:pt x="99" y="133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46" y="150"/>
                  <a:pt x="46" y="150"/>
                  <a:pt x="46" y="150"/>
                </a:cubicBezTo>
                <a:cubicBezTo>
                  <a:pt x="46" y="133"/>
                  <a:pt x="46" y="133"/>
                  <a:pt x="46" y="133"/>
                </a:cubicBezTo>
                <a:cubicBezTo>
                  <a:pt x="46" y="130"/>
                  <a:pt x="44" y="127"/>
                  <a:pt x="42" y="126"/>
                </a:cubicBezTo>
                <a:cubicBezTo>
                  <a:pt x="33" y="121"/>
                  <a:pt x="27" y="113"/>
                  <a:pt x="22" y="104"/>
                </a:cubicBezTo>
                <a:cubicBezTo>
                  <a:pt x="22" y="104"/>
                  <a:pt x="22" y="104"/>
                  <a:pt x="22" y="104"/>
                </a:cubicBezTo>
                <a:cubicBezTo>
                  <a:pt x="17" y="96"/>
                  <a:pt x="14" y="86"/>
                  <a:pt x="14" y="75"/>
                </a:cubicBezTo>
                <a:cubicBezTo>
                  <a:pt x="14" y="59"/>
                  <a:pt x="21" y="44"/>
                  <a:pt x="31" y="33"/>
                </a:cubicBezTo>
                <a:cubicBezTo>
                  <a:pt x="42" y="22"/>
                  <a:pt x="56" y="15"/>
                  <a:pt x="72" y="15"/>
                </a:cubicBezTo>
                <a:cubicBezTo>
                  <a:pt x="88" y="15"/>
                  <a:pt x="103" y="22"/>
                  <a:pt x="113" y="33"/>
                </a:cubicBezTo>
                <a:cubicBezTo>
                  <a:pt x="124" y="44"/>
                  <a:pt x="130" y="59"/>
                  <a:pt x="130" y="75"/>
                </a:cubicBezTo>
                <a:cubicBezTo>
                  <a:pt x="130" y="86"/>
                  <a:pt x="128" y="96"/>
                  <a:pt x="123" y="104"/>
                </a:cubicBezTo>
                <a:close/>
                <a:moveTo>
                  <a:pt x="92" y="186"/>
                </a:moveTo>
                <a:cubicBezTo>
                  <a:pt x="92" y="186"/>
                  <a:pt x="92" y="186"/>
                  <a:pt x="92" y="186"/>
                </a:cubicBezTo>
                <a:cubicBezTo>
                  <a:pt x="53" y="186"/>
                  <a:pt x="53" y="186"/>
                  <a:pt x="53" y="186"/>
                </a:cubicBezTo>
                <a:cubicBezTo>
                  <a:pt x="50" y="186"/>
                  <a:pt x="48" y="188"/>
                  <a:pt x="48" y="190"/>
                </a:cubicBezTo>
                <a:cubicBezTo>
                  <a:pt x="48" y="193"/>
                  <a:pt x="50" y="195"/>
                  <a:pt x="53" y="195"/>
                </a:cubicBezTo>
                <a:cubicBezTo>
                  <a:pt x="92" y="195"/>
                  <a:pt x="92" y="195"/>
                  <a:pt x="92" y="195"/>
                </a:cubicBezTo>
                <a:cubicBezTo>
                  <a:pt x="94" y="195"/>
                  <a:pt x="96" y="193"/>
                  <a:pt x="96" y="190"/>
                </a:cubicBezTo>
                <a:cubicBezTo>
                  <a:pt x="96" y="188"/>
                  <a:pt x="94" y="186"/>
                  <a:pt x="92" y="1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PA_任意多边形 11"/>
          <p:cNvSpPr>
            <a:spLocks noEditPoints="1"/>
          </p:cNvSpPr>
          <p:nvPr>
            <p:custDataLst>
              <p:tags r:id="rId20"/>
            </p:custDataLst>
          </p:nvPr>
        </p:nvSpPr>
        <p:spPr bwMode="auto">
          <a:xfrm>
            <a:off x="5369760" y="2672005"/>
            <a:ext cx="264765" cy="313740"/>
          </a:xfrm>
          <a:custGeom>
            <a:avLst/>
            <a:gdLst>
              <a:gd name="T0" fmla="*/ 116 w 162"/>
              <a:gd name="T1" fmla="*/ 53 h 192"/>
              <a:gd name="T2" fmla="*/ 101 w 162"/>
              <a:gd name="T3" fmla="*/ 89 h 192"/>
              <a:gd name="T4" fmla="*/ 101 w 162"/>
              <a:gd name="T5" fmla="*/ 90 h 192"/>
              <a:gd name="T6" fmla="*/ 122 w 162"/>
              <a:gd name="T7" fmla="*/ 109 h 192"/>
              <a:gd name="T8" fmla="*/ 150 w 162"/>
              <a:gd name="T9" fmla="*/ 121 h 192"/>
              <a:gd name="T10" fmla="*/ 150 w 162"/>
              <a:gd name="T11" fmla="*/ 180 h 192"/>
              <a:gd name="T12" fmla="*/ 121 w 162"/>
              <a:gd name="T13" fmla="*/ 192 h 192"/>
              <a:gd name="T14" fmla="*/ 28 w 162"/>
              <a:gd name="T15" fmla="*/ 185 h 192"/>
              <a:gd name="T16" fmla="*/ 28 w 162"/>
              <a:gd name="T17" fmla="*/ 178 h 192"/>
              <a:gd name="T18" fmla="*/ 12 w 162"/>
              <a:gd name="T19" fmla="*/ 178 h 192"/>
              <a:gd name="T20" fmla="*/ 0 w 162"/>
              <a:gd name="T21" fmla="*/ 161 h 192"/>
              <a:gd name="T22" fmla="*/ 4 w 162"/>
              <a:gd name="T23" fmla="*/ 123 h 192"/>
              <a:gd name="T24" fmla="*/ 30 w 162"/>
              <a:gd name="T25" fmla="*/ 89 h 192"/>
              <a:gd name="T26" fmla="*/ 15 w 162"/>
              <a:gd name="T27" fmla="*/ 53 h 192"/>
              <a:gd name="T28" fmla="*/ 117 w 162"/>
              <a:gd name="T29" fmla="*/ 130 h 192"/>
              <a:gd name="T30" fmla="*/ 117 w 162"/>
              <a:gd name="T31" fmla="*/ 146 h 192"/>
              <a:gd name="T32" fmla="*/ 97 w 162"/>
              <a:gd name="T33" fmla="*/ 151 h 192"/>
              <a:gd name="T34" fmla="*/ 117 w 162"/>
              <a:gd name="T35" fmla="*/ 155 h 192"/>
              <a:gd name="T36" fmla="*/ 122 w 162"/>
              <a:gd name="T37" fmla="*/ 176 h 192"/>
              <a:gd name="T38" fmla="*/ 126 w 162"/>
              <a:gd name="T39" fmla="*/ 155 h 192"/>
              <a:gd name="T40" fmla="*/ 146 w 162"/>
              <a:gd name="T41" fmla="*/ 151 h 192"/>
              <a:gd name="T42" fmla="*/ 126 w 162"/>
              <a:gd name="T43" fmla="*/ 146 h 192"/>
              <a:gd name="T44" fmla="*/ 117 w 162"/>
              <a:gd name="T45" fmla="*/ 130 h 192"/>
              <a:gd name="T46" fmla="*/ 99 w 162"/>
              <a:gd name="T47" fmla="*/ 128 h 192"/>
              <a:gd name="T48" fmla="*/ 99 w 162"/>
              <a:gd name="T49" fmla="*/ 174 h 192"/>
              <a:gd name="T50" fmla="*/ 144 w 162"/>
              <a:gd name="T51" fmla="*/ 174 h 192"/>
              <a:gd name="T52" fmla="*/ 144 w 162"/>
              <a:gd name="T53" fmla="*/ 128 h 192"/>
              <a:gd name="T54" fmla="*/ 99 w 162"/>
              <a:gd name="T55" fmla="*/ 128 h 192"/>
              <a:gd name="T56" fmla="*/ 103 w 162"/>
              <a:gd name="T57" fmla="*/ 113 h 192"/>
              <a:gd name="T58" fmla="*/ 66 w 162"/>
              <a:gd name="T59" fmla="*/ 105 h 192"/>
              <a:gd name="T60" fmla="*/ 17 w 162"/>
              <a:gd name="T61" fmla="*/ 129 h 192"/>
              <a:gd name="T62" fmla="*/ 15 w 162"/>
              <a:gd name="T63" fmla="*/ 161 h 192"/>
              <a:gd name="T64" fmla="*/ 34 w 162"/>
              <a:gd name="T65" fmla="*/ 163 h 192"/>
              <a:gd name="T66" fmla="*/ 38 w 162"/>
              <a:gd name="T67" fmla="*/ 138 h 192"/>
              <a:gd name="T68" fmla="*/ 43 w 162"/>
              <a:gd name="T69" fmla="*/ 170 h 192"/>
              <a:gd name="T70" fmla="*/ 43 w 162"/>
              <a:gd name="T71" fmla="*/ 177 h 192"/>
              <a:gd name="T72" fmla="*/ 81 w 162"/>
              <a:gd name="T73" fmla="*/ 151 h 192"/>
              <a:gd name="T74" fmla="*/ 93 w 162"/>
              <a:gd name="T75" fmla="*/ 121 h 192"/>
              <a:gd name="T76" fmla="*/ 103 w 162"/>
              <a:gd name="T77" fmla="*/ 113 h 192"/>
              <a:gd name="T78" fmla="*/ 66 w 162"/>
              <a:gd name="T79" fmla="*/ 16 h 192"/>
              <a:gd name="T80" fmla="*/ 66 w 162"/>
              <a:gd name="T81" fmla="*/ 89 h 192"/>
              <a:gd name="T82" fmla="*/ 66 w 162"/>
              <a:gd name="T83" fmla="*/ 1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2" h="192">
                <a:moveTo>
                  <a:pt x="66" y="0"/>
                </a:moveTo>
                <a:cubicBezTo>
                  <a:pt x="93" y="0"/>
                  <a:pt x="116" y="24"/>
                  <a:pt x="116" y="53"/>
                </a:cubicBezTo>
                <a:cubicBezTo>
                  <a:pt x="116" y="67"/>
                  <a:pt x="110" y="80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90"/>
                  <a:pt x="101" y="90"/>
                  <a:pt x="101" y="90"/>
                </a:cubicBezTo>
                <a:cubicBezTo>
                  <a:pt x="107" y="96"/>
                  <a:pt x="114" y="102"/>
                  <a:pt x="119" y="109"/>
                </a:cubicBezTo>
                <a:cubicBezTo>
                  <a:pt x="120" y="109"/>
                  <a:pt x="121" y="109"/>
                  <a:pt x="122" y="109"/>
                </a:cubicBezTo>
                <a:cubicBezTo>
                  <a:pt x="133" y="109"/>
                  <a:pt x="143" y="114"/>
                  <a:pt x="150" y="121"/>
                </a:cubicBezTo>
                <a:cubicBezTo>
                  <a:pt x="150" y="121"/>
                  <a:pt x="150" y="121"/>
                  <a:pt x="150" y="121"/>
                </a:cubicBezTo>
                <a:cubicBezTo>
                  <a:pt x="158" y="129"/>
                  <a:pt x="162" y="139"/>
                  <a:pt x="162" y="151"/>
                </a:cubicBezTo>
                <a:cubicBezTo>
                  <a:pt x="162" y="162"/>
                  <a:pt x="158" y="173"/>
                  <a:pt x="150" y="180"/>
                </a:cubicBezTo>
                <a:cubicBezTo>
                  <a:pt x="143" y="188"/>
                  <a:pt x="133" y="192"/>
                  <a:pt x="122" y="192"/>
                </a:cubicBezTo>
                <a:cubicBezTo>
                  <a:pt x="121" y="192"/>
                  <a:pt x="121" y="192"/>
                  <a:pt x="121" y="192"/>
                </a:cubicBezTo>
                <a:cubicBezTo>
                  <a:pt x="35" y="192"/>
                  <a:pt x="35" y="192"/>
                  <a:pt x="35" y="192"/>
                </a:cubicBezTo>
                <a:cubicBezTo>
                  <a:pt x="31" y="192"/>
                  <a:pt x="28" y="189"/>
                  <a:pt x="28" y="185"/>
                </a:cubicBezTo>
                <a:cubicBezTo>
                  <a:pt x="28" y="185"/>
                  <a:pt x="28" y="185"/>
                  <a:pt x="28" y="185"/>
                </a:cubicBezTo>
                <a:cubicBezTo>
                  <a:pt x="28" y="178"/>
                  <a:pt x="28" y="178"/>
                  <a:pt x="28" y="178"/>
                </a:cubicBezTo>
                <a:cubicBezTo>
                  <a:pt x="14" y="178"/>
                  <a:pt x="14" y="178"/>
                  <a:pt x="14" y="178"/>
                </a:cubicBezTo>
                <a:cubicBezTo>
                  <a:pt x="13" y="178"/>
                  <a:pt x="13" y="178"/>
                  <a:pt x="12" y="178"/>
                </a:cubicBezTo>
                <a:cubicBezTo>
                  <a:pt x="8" y="177"/>
                  <a:pt x="5" y="175"/>
                  <a:pt x="3" y="172"/>
                </a:cubicBezTo>
                <a:cubicBezTo>
                  <a:pt x="1" y="169"/>
                  <a:pt x="0" y="165"/>
                  <a:pt x="0" y="161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37"/>
                  <a:pt x="1" y="130"/>
                  <a:pt x="4" y="123"/>
                </a:cubicBezTo>
                <a:cubicBezTo>
                  <a:pt x="9" y="109"/>
                  <a:pt x="20" y="100"/>
                  <a:pt x="30" y="90"/>
                </a:cubicBezTo>
                <a:cubicBezTo>
                  <a:pt x="30" y="89"/>
                  <a:pt x="30" y="89"/>
                  <a:pt x="30" y="89"/>
                </a:cubicBezTo>
                <a:cubicBezTo>
                  <a:pt x="30" y="89"/>
                  <a:pt x="30" y="89"/>
                  <a:pt x="30" y="89"/>
                </a:cubicBezTo>
                <a:cubicBezTo>
                  <a:pt x="20" y="80"/>
                  <a:pt x="15" y="66"/>
                  <a:pt x="15" y="53"/>
                </a:cubicBezTo>
                <a:cubicBezTo>
                  <a:pt x="15" y="24"/>
                  <a:pt x="38" y="0"/>
                  <a:pt x="66" y="0"/>
                </a:cubicBezTo>
                <a:close/>
                <a:moveTo>
                  <a:pt x="117" y="130"/>
                </a:moveTo>
                <a:cubicBezTo>
                  <a:pt x="117" y="130"/>
                  <a:pt x="117" y="130"/>
                  <a:pt x="117" y="130"/>
                </a:cubicBezTo>
                <a:cubicBezTo>
                  <a:pt x="117" y="146"/>
                  <a:pt x="117" y="146"/>
                  <a:pt x="117" y="146"/>
                </a:cubicBezTo>
                <a:cubicBezTo>
                  <a:pt x="102" y="146"/>
                  <a:pt x="102" y="146"/>
                  <a:pt x="102" y="146"/>
                </a:cubicBezTo>
                <a:cubicBezTo>
                  <a:pt x="99" y="146"/>
                  <a:pt x="97" y="148"/>
                  <a:pt x="97" y="151"/>
                </a:cubicBezTo>
                <a:cubicBezTo>
                  <a:pt x="97" y="153"/>
                  <a:pt x="99" y="155"/>
                  <a:pt x="102" y="155"/>
                </a:cubicBezTo>
                <a:cubicBezTo>
                  <a:pt x="117" y="155"/>
                  <a:pt x="117" y="155"/>
                  <a:pt x="117" y="155"/>
                </a:cubicBezTo>
                <a:cubicBezTo>
                  <a:pt x="117" y="171"/>
                  <a:pt x="117" y="171"/>
                  <a:pt x="117" y="171"/>
                </a:cubicBezTo>
                <a:cubicBezTo>
                  <a:pt x="117" y="174"/>
                  <a:pt x="119" y="176"/>
                  <a:pt x="122" y="176"/>
                </a:cubicBezTo>
                <a:cubicBezTo>
                  <a:pt x="124" y="176"/>
                  <a:pt x="126" y="174"/>
                  <a:pt x="126" y="171"/>
                </a:cubicBezTo>
                <a:cubicBezTo>
                  <a:pt x="126" y="155"/>
                  <a:pt x="126" y="155"/>
                  <a:pt x="126" y="155"/>
                </a:cubicBezTo>
                <a:cubicBezTo>
                  <a:pt x="141" y="155"/>
                  <a:pt x="141" y="155"/>
                  <a:pt x="141" y="155"/>
                </a:cubicBezTo>
                <a:cubicBezTo>
                  <a:pt x="144" y="155"/>
                  <a:pt x="146" y="153"/>
                  <a:pt x="146" y="151"/>
                </a:cubicBezTo>
                <a:cubicBezTo>
                  <a:pt x="146" y="148"/>
                  <a:pt x="144" y="146"/>
                  <a:pt x="141" y="146"/>
                </a:cubicBezTo>
                <a:cubicBezTo>
                  <a:pt x="126" y="146"/>
                  <a:pt x="126" y="146"/>
                  <a:pt x="126" y="146"/>
                </a:cubicBezTo>
                <a:cubicBezTo>
                  <a:pt x="126" y="130"/>
                  <a:pt x="126" y="130"/>
                  <a:pt x="126" y="130"/>
                </a:cubicBezTo>
                <a:cubicBezTo>
                  <a:pt x="126" y="124"/>
                  <a:pt x="117" y="124"/>
                  <a:pt x="117" y="130"/>
                </a:cubicBezTo>
                <a:close/>
                <a:moveTo>
                  <a:pt x="99" y="128"/>
                </a:moveTo>
                <a:cubicBezTo>
                  <a:pt x="99" y="128"/>
                  <a:pt x="99" y="128"/>
                  <a:pt x="99" y="128"/>
                </a:cubicBezTo>
                <a:cubicBezTo>
                  <a:pt x="94" y="133"/>
                  <a:pt x="90" y="142"/>
                  <a:pt x="90" y="151"/>
                </a:cubicBezTo>
                <a:cubicBezTo>
                  <a:pt x="90" y="160"/>
                  <a:pt x="94" y="168"/>
                  <a:pt x="99" y="174"/>
                </a:cubicBezTo>
                <a:cubicBezTo>
                  <a:pt x="105" y="179"/>
                  <a:pt x="113" y="183"/>
                  <a:pt x="122" y="183"/>
                </a:cubicBezTo>
                <a:cubicBezTo>
                  <a:pt x="130" y="183"/>
                  <a:pt x="138" y="179"/>
                  <a:pt x="144" y="174"/>
                </a:cubicBezTo>
                <a:cubicBezTo>
                  <a:pt x="150" y="168"/>
                  <a:pt x="153" y="160"/>
                  <a:pt x="153" y="151"/>
                </a:cubicBezTo>
                <a:cubicBezTo>
                  <a:pt x="153" y="142"/>
                  <a:pt x="150" y="134"/>
                  <a:pt x="144" y="128"/>
                </a:cubicBezTo>
                <a:cubicBezTo>
                  <a:pt x="144" y="128"/>
                  <a:pt x="144" y="128"/>
                  <a:pt x="144" y="128"/>
                </a:cubicBezTo>
                <a:cubicBezTo>
                  <a:pt x="132" y="115"/>
                  <a:pt x="112" y="115"/>
                  <a:pt x="99" y="128"/>
                </a:cubicBezTo>
                <a:close/>
                <a:moveTo>
                  <a:pt x="103" y="113"/>
                </a:moveTo>
                <a:cubicBezTo>
                  <a:pt x="103" y="113"/>
                  <a:pt x="103" y="113"/>
                  <a:pt x="103" y="113"/>
                </a:cubicBezTo>
                <a:cubicBezTo>
                  <a:pt x="99" y="108"/>
                  <a:pt x="93" y="103"/>
                  <a:pt x="89" y="99"/>
                </a:cubicBezTo>
                <a:cubicBezTo>
                  <a:pt x="82" y="103"/>
                  <a:pt x="74" y="105"/>
                  <a:pt x="66" y="105"/>
                </a:cubicBezTo>
                <a:cubicBezTo>
                  <a:pt x="57" y="105"/>
                  <a:pt x="49" y="103"/>
                  <a:pt x="42" y="99"/>
                </a:cubicBezTo>
                <a:cubicBezTo>
                  <a:pt x="34" y="107"/>
                  <a:pt x="22" y="117"/>
                  <a:pt x="17" y="129"/>
                </a:cubicBezTo>
                <a:cubicBezTo>
                  <a:pt x="15" y="134"/>
                  <a:pt x="15" y="139"/>
                  <a:pt x="15" y="145"/>
                </a:cubicBezTo>
                <a:cubicBezTo>
                  <a:pt x="15" y="161"/>
                  <a:pt x="15" y="161"/>
                  <a:pt x="15" y="161"/>
                </a:cubicBezTo>
                <a:cubicBezTo>
                  <a:pt x="15" y="162"/>
                  <a:pt x="15" y="162"/>
                  <a:pt x="15" y="163"/>
                </a:cubicBezTo>
                <a:cubicBezTo>
                  <a:pt x="34" y="163"/>
                  <a:pt x="34" y="163"/>
                  <a:pt x="34" y="163"/>
                </a:cubicBezTo>
                <a:cubicBezTo>
                  <a:pt x="34" y="143"/>
                  <a:pt x="34" y="143"/>
                  <a:pt x="34" y="143"/>
                </a:cubicBezTo>
                <a:cubicBezTo>
                  <a:pt x="34" y="140"/>
                  <a:pt x="36" y="138"/>
                  <a:pt x="38" y="138"/>
                </a:cubicBezTo>
                <a:cubicBezTo>
                  <a:pt x="41" y="138"/>
                  <a:pt x="43" y="140"/>
                  <a:pt x="43" y="143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90" y="177"/>
                  <a:pt x="90" y="177"/>
                  <a:pt x="90" y="177"/>
                </a:cubicBezTo>
                <a:cubicBezTo>
                  <a:pt x="85" y="170"/>
                  <a:pt x="81" y="161"/>
                  <a:pt x="81" y="151"/>
                </a:cubicBezTo>
                <a:cubicBezTo>
                  <a:pt x="81" y="139"/>
                  <a:pt x="86" y="129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6" y="118"/>
                  <a:pt x="99" y="115"/>
                  <a:pt x="103" y="113"/>
                </a:cubicBezTo>
                <a:close/>
                <a:moveTo>
                  <a:pt x="66" y="16"/>
                </a:moveTo>
                <a:cubicBezTo>
                  <a:pt x="66" y="16"/>
                  <a:pt x="66" y="16"/>
                  <a:pt x="66" y="16"/>
                </a:cubicBezTo>
                <a:cubicBezTo>
                  <a:pt x="46" y="16"/>
                  <a:pt x="30" y="32"/>
                  <a:pt x="30" y="53"/>
                </a:cubicBezTo>
                <a:cubicBezTo>
                  <a:pt x="30" y="73"/>
                  <a:pt x="46" y="89"/>
                  <a:pt x="66" y="89"/>
                </a:cubicBezTo>
                <a:cubicBezTo>
                  <a:pt x="85" y="89"/>
                  <a:pt x="101" y="73"/>
                  <a:pt x="101" y="53"/>
                </a:cubicBezTo>
                <a:cubicBezTo>
                  <a:pt x="101" y="32"/>
                  <a:pt x="85" y="16"/>
                  <a:pt x="66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PA_任意多边形 12"/>
          <p:cNvSpPr>
            <a:spLocks noEditPoints="1"/>
          </p:cNvSpPr>
          <p:nvPr>
            <p:custDataLst>
              <p:tags r:id="rId21"/>
            </p:custDataLst>
          </p:nvPr>
        </p:nvSpPr>
        <p:spPr bwMode="auto">
          <a:xfrm>
            <a:off x="6996565" y="4807552"/>
            <a:ext cx="271283" cy="357745"/>
          </a:xfrm>
          <a:custGeom>
            <a:avLst/>
            <a:gdLst>
              <a:gd name="T0" fmla="*/ 149 w 166"/>
              <a:gd name="T1" fmla="*/ 196 h 219"/>
              <a:gd name="T2" fmla="*/ 136 w 166"/>
              <a:gd name="T3" fmla="*/ 207 h 219"/>
              <a:gd name="T4" fmla="*/ 93 w 166"/>
              <a:gd name="T5" fmla="*/ 218 h 219"/>
              <a:gd name="T6" fmla="*/ 53 w 166"/>
              <a:gd name="T7" fmla="*/ 200 h 219"/>
              <a:gd name="T8" fmla="*/ 53 w 166"/>
              <a:gd name="T9" fmla="*/ 200 h 219"/>
              <a:gd name="T10" fmla="*/ 53 w 166"/>
              <a:gd name="T11" fmla="*/ 200 h 219"/>
              <a:gd name="T12" fmla="*/ 42 w 166"/>
              <a:gd name="T13" fmla="*/ 186 h 219"/>
              <a:gd name="T14" fmla="*/ 20 w 166"/>
              <a:gd name="T15" fmla="*/ 148 h 219"/>
              <a:gd name="T16" fmla="*/ 20 w 166"/>
              <a:gd name="T17" fmla="*/ 147 h 219"/>
              <a:gd name="T18" fmla="*/ 7 w 166"/>
              <a:gd name="T19" fmla="*/ 125 h 219"/>
              <a:gd name="T20" fmla="*/ 23 w 166"/>
              <a:gd name="T21" fmla="*/ 93 h 219"/>
              <a:gd name="T22" fmla="*/ 43 w 166"/>
              <a:gd name="T23" fmla="*/ 103 h 219"/>
              <a:gd name="T24" fmla="*/ 43 w 166"/>
              <a:gd name="T25" fmla="*/ 104 h 219"/>
              <a:gd name="T26" fmla="*/ 45 w 166"/>
              <a:gd name="T27" fmla="*/ 107 h 219"/>
              <a:gd name="T28" fmla="*/ 45 w 166"/>
              <a:gd name="T29" fmla="*/ 35 h 219"/>
              <a:gd name="T30" fmla="*/ 74 w 166"/>
              <a:gd name="T31" fmla="*/ 18 h 219"/>
              <a:gd name="T32" fmla="*/ 110 w 166"/>
              <a:gd name="T33" fmla="*/ 18 h 219"/>
              <a:gd name="T34" fmla="*/ 138 w 166"/>
              <a:gd name="T35" fmla="*/ 34 h 219"/>
              <a:gd name="T36" fmla="*/ 138 w 166"/>
              <a:gd name="T37" fmla="*/ 35 h 219"/>
              <a:gd name="T38" fmla="*/ 139 w 166"/>
              <a:gd name="T39" fmla="*/ 35 h 219"/>
              <a:gd name="T40" fmla="*/ 166 w 166"/>
              <a:gd name="T41" fmla="*/ 53 h 219"/>
              <a:gd name="T42" fmla="*/ 166 w 166"/>
              <a:gd name="T43" fmla="*/ 150 h 219"/>
              <a:gd name="T44" fmla="*/ 162 w 166"/>
              <a:gd name="T45" fmla="*/ 175 h 219"/>
              <a:gd name="T46" fmla="*/ 149 w 166"/>
              <a:gd name="T47" fmla="*/ 196 h 219"/>
              <a:gd name="T48" fmla="*/ 128 w 166"/>
              <a:gd name="T49" fmla="*/ 194 h 219"/>
              <a:gd name="T50" fmla="*/ 128 w 166"/>
              <a:gd name="T51" fmla="*/ 194 h 219"/>
              <a:gd name="T52" fmla="*/ 138 w 166"/>
              <a:gd name="T53" fmla="*/ 185 h 219"/>
              <a:gd name="T54" fmla="*/ 148 w 166"/>
              <a:gd name="T55" fmla="*/ 169 h 219"/>
              <a:gd name="T56" fmla="*/ 151 w 166"/>
              <a:gd name="T57" fmla="*/ 150 h 219"/>
              <a:gd name="T58" fmla="*/ 151 w 166"/>
              <a:gd name="T59" fmla="*/ 53 h 219"/>
              <a:gd name="T60" fmla="*/ 143 w 166"/>
              <a:gd name="T61" fmla="*/ 53 h 219"/>
              <a:gd name="T62" fmla="*/ 143 w 166"/>
              <a:gd name="T63" fmla="*/ 99 h 219"/>
              <a:gd name="T64" fmla="*/ 123 w 166"/>
              <a:gd name="T65" fmla="*/ 99 h 219"/>
              <a:gd name="T66" fmla="*/ 123 w 166"/>
              <a:gd name="T67" fmla="*/ 34 h 219"/>
              <a:gd name="T68" fmla="*/ 115 w 166"/>
              <a:gd name="T69" fmla="*/ 34 h 219"/>
              <a:gd name="T70" fmla="*/ 115 w 166"/>
              <a:gd name="T71" fmla="*/ 34 h 219"/>
              <a:gd name="T72" fmla="*/ 115 w 166"/>
              <a:gd name="T73" fmla="*/ 99 h 219"/>
              <a:gd name="T74" fmla="*/ 96 w 166"/>
              <a:gd name="T75" fmla="*/ 99 h 219"/>
              <a:gd name="T76" fmla="*/ 96 w 166"/>
              <a:gd name="T77" fmla="*/ 24 h 219"/>
              <a:gd name="T78" fmla="*/ 88 w 166"/>
              <a:gd name="T79" fmla="*/ 24 h 219"/>
              <a:gd name="T80" fmla="*/ 88 w 166"/>
              <a:gd name="T81" fmla="*/ 99 h 219"/>
              <a:gd name="T82" fmla="*/ 68 w 166"/>
              <a:gd name="T83" fmla="*/ 99 h 219"/>
              <a:gd name="T84" fmla="*/ 68 w 166"/>
              <a:gd name="T85" fmla="*/ 35 h 219"/>
              <a:gd name="T86" fmla="*/ 60 w 166"/>
              <a:gd name="T87" fmla="*/ 35 h 219"/>
              <a:gd name="T88" fmla="*/ 60 w 166"/>
              <a:gd name="T89" fmla="*/ 125 h 219"/>
              <a:gd name="T90" fmla="*/ 41 w 166"/>
              <a:gd name="T91" fmla="*/ 130 h 219"/>
              <a:gd name="T92" fmla="*/ 31 w 166"/>
              <a:gd name="T93" fmla="*/ 112 h 219"/>
              <a:gd name="T94" fmla="*/ 20 w 166"/>
              <a:gd name="T95" fmla="*/ 117 h 219"/>
              <a:gd name="T96" fmla="*/ 33 w 166"/>
              <a:gd name="T97" fmla="*/ 140 h 219"/>
              <a:gd name="T98" fmla="*/ 33 w 166"/>
              <a:gd name="T99" fmla="*/ 140 h 219"/>
              <a:gd name="T100" fmla="*/ 55 w 166"/>
              <a:gd name="T101" fmla="*/ 178 h 219"/>
              <a:gd name="T102" fmla="*/ 63 w 166"/>
              <a:gd name="T103" fmla="*/ 189 h 219"/>
              <a:gd name="T104" fmla="*/ 95 w 166"/>
              <a:gd name="T105" fmla="*/ 203 h 219"/>
              <a:gd name="T106" fmla="*/ 128 w 166"/>
              <a:gd name="T107" fmla="*/ 194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66" h="219">
                <a:moveTo>
                  <a:pt x="149" y="196"/>
                </a:moveTo>
                <a:cubicBezTo>
                  <a:pt x="145" y="200"/>
                  <a:pt x="141" y="204"/>
                  <a:pt x="136" y="207"/>
                </a:cubicBezTo>
                <a:cubicBezTo>
                  <a:pt x="123" y="216"/>
                  <a:pt x="108" y="219"/>
                  <a:pt x="93" y="218"/>
                </a:cubicBezTo>
                <a:cubicBezTo>
                  <a:pt x="79" y="217"/>
                  <a:pt x="65" y="211"/>
                  <a:pt x="53" y="200"/>
                </a:cubicBezTo>
                <a:cubicBezTo>
                  <a:pt x="53" y="200"/>
                  <a:pt x="53" y="200"/>
                  <a:pt x="53" y="200"/>
                </a:cubicBezTo>
                <a:cubicBezTo>
                  <a:pt x="53" y="200"/>
                  <a:pt x="53" y="200"/>
                  <a:pt x="53" y="200"/>
                </a:cubicBezTo>
                <a:cubicBezTo>
                  <a:pt x="49" y="196"/>
                  <a:pt x="45" y="191"/>
                  <a:pt x="42" y="186"/>
                </a:cubicBezTo>
                <a:cubicBezTo>
                  <a:pt x="20" y="148"/>
                  <a:pt x="20" y="148"/>
                  <a:pt x="20" y="148"/>
                </a:cubicBezTo>
                <a:cubicBezTo>
                  <a:pt x="20" y="147"/>
                  <a:pt x="20" y="147"/>
                  <a:pt x="20" y="147"/>
                </a:cubicBezTo>
                <a:cubicBezTo>
                  <a:pt x="7" y="125"/>
                  <a:pt x="7" y="125"/>
                  <a:pt x="7" y="125"/>
                </a:cubicBezTo>
                <a:cubicBezTo>
                  <a:pt x="0" y="111"/>
                  <a:pt x="8" y="95"/>
                  <a:pt x="23" y="93"/>
                </a:cubicBezTo>
                <a:cubicBezTo>
                  <a:pt x="29" y="93"/>
                  <a:pt x="37" y="95"/>
                  <a:pt x="43" y="103"/>
                </a:cubicBezTo>
                <a:cubicBezTo>
                  <a:pt x="43" y="103"/>
                  <a:pt x="43" y="104"/>
                  <a:pt x="43" y="104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5" y="35"/>
                  <a:pt x="45" y="35"/>
                  <a:pt x="45" y="35"/>
                </a:cubicBezTo>
                <a:cubicBezTo>
                  <a:pt x="45" y="19"/>
                  <a:pt x="61" y="11"/>
                  <a:pt x="74" y="18"/>
                </a:cubicBezTo>
                <a:cubicBezTo>
                  <a:pt x="79" y="0"/>
                  <a:pt x="104" y="1"/>
                  <a:pt x="110" y="18"/>
                </a:cubicBezTo>
                <a:cubicBezTo>
                  <a:pt x="122" y="11"/>
                  <a:pt x="138" y="19"/>
                  <a:pt x="138" y="34"/>
                </a:cubicBezTo>
                <a:cubicBezTo>
                  <a:pt x="138" y="35"/>
                  <a:pt x="138" y="35"/>
                  <a:pt x="138" y="35"/>
                </a:cubicBezTo>
                <a:cubicBezTo>
                  <a:pt x="139" y="35"/>
                  <a:pt x="139" y="35"/>
                  <a:pt x="139" y="35"/>
                </a:cubicBezTo>
                <a:cubicBezTo>
                  <a:pt x="152" y="30"/>
                  <a:pt x="166" y="38"/>
                  <a:pt x="166" y="53"/>
                </a:cubicBezTo>
                <a:cubicBezTo>
                  <a:pt x="166" y="150"/>
                  <a:pt x="166" y="150"/>
                  <a:pt x="166" y="150"/>
                </a:cubicBezTo>
                <a:cubicBezTo>
                  <a:pt x="166" y="158"/>
                  <a:pt x="165" y="167"/>
                  <a:pt x="162" y="175"/>
                </a:cubicBezTo>
                <a:cubicBezTo>
                  <a:pt x="159" y="182"/>
                  <a:pt x="155" y="190"/>
                  <a:pt x="149" y="196"/>
                </a:cubicBezTo>
                <a:close/>
                <a:moveTo>
                  <a:pt x="128" y="194"/>
                </a:moveTo>
                <a:cubicBezTo>
                  <a:pt x="128" y="194"/>
                  <a:pt x="128" y="194"/>
                  <a:pt x="128" y="194"/>
                </a:cubicBezTo>
                <a:cubicBezTo>
                  <a:pt x="132" y="192"/>
                  <a:pt x="135" y="189"/>
                  <a:pt x="138" y="185"/>
                </a:cubicBezTo>
                <a:cubicBezTo>
                  <a:pt x="142" y="181"/>
                  <a:pt x="146" y="175"/>
                  <a:pt x="148" y="169"/>
                </a:cubicBezTo>
                <a:cubicBezTo>
                  <a:pt x="150" y="163"/>
                  <a:pt x="151" y="157"/>
                  <a:pt x="151" y="150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1" y="47"/>
                  <a:pt x="143" y="47"/>
                  <a:pt x="143" y="53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3" y="111"/>
                  <a:pt x="123" y="111"/>
                  <a:pt x="123" y="99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29"/>
                  <a:pt x="115" y="29"/>
                  <a:pt x="115" y="34"/>
                </a:cubicBezTo>
                <a:cubicBezTo>
                  <a:pt x="115" y="34"/>
                  <a:pt x="115" y="34"/>
                  <a:pt x="115" y="34"/>
                </a:cubicBezTo>
                <a:cubicBezTo>
                  <a:pt x="115" y="99"/>
                  <a:pt x="115" y="99"/>
                  <a:pt x="115" y="99"/>
                </a:cubicBezTo>
                <a:cubicBezTo>
                  <a:pt x="115" y="111"/>
                  <a:pt x="96" y="111"/>
                  <a:pt x="96" y="99"/>
                </a:cubicBezTo>
                <a:cubicBezTo>
                  <a:pt x="96" y="24"/>
                  <a:pt x="96" y="24"/>
                  <a:pt x="96" y="24"/>
                </a:cubicBezTo>
                <a:cubicBezTo>
                  <a:pt x="96" y="18"/>
                  <a:pt x="88" y="19"/>
                  <a:pt x="88" y="24"/>
                </a:cubicBezTo>
                <a:cubicBezTo>
                  <a:pt x="88" y="99"/>
                  <a:pt x="88" y="99"/>
                  <a:pt x="88" y="99"/>
                </a:cubicBezTo>
                <a:cubicBezTo>
                  <a:pt x="88" y="111"/>
                  <a:pt x="68" y="111"/>
                  <a:pt x="68" y="99"/>
                </a:cubicBezTo>
                <a:cubicBezTo>
                  <a:pt x="68" y="35"/>
                  <a:pt x="68" y="35"/>
                  <a:pt x="68" y="35"/>
                </a:cubicBezTo>
                <a:cubicBezTo>
                  <a:pt x="68" y="29"/>
                  <a:pt x="60" y="29"/>
                  <a:pt x="60" y="35"/>
                </a:cubicBezTo>
                <a:cubicBezTo>
                  <a:pt x="60" y="125"/>
                  <a:pt x="60" y="125"/>
                  <a:pt x="60" y="125"/>
                </a:cubicBezTo>
                <a:cubicBezTo>
                  <a:pt x="60" y="135"/>
                  <a:pt x="46" y="139"/>
                  <a:pt x="41" y="130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26" y="106"/>
                  <a:pt x="16" y="110"/>
                  <a:pt x="20" y="117"/>
                </a:cubicBezTo>
                <a:cubicBezTo>
                  <a:pt x="33" y="140"/>
                  <a:pt x="33" y="140"/>
                  <a:pt x="33" y="140"/>
                </a:cubicBezTo>
                <a:cubicBezTo>
                  <a:pt x="33" y="140"/>
                  <a:pt x="33" y="140"/>
                  <a:pt x="33" y="140"/>
                </a:cubicBezTo>
                <a:cubicBezTo>
                  <a:pt x="55" y="178"/>
                  <a:pt x="55" y="178"/>
                  <a:pt x="55" y="178"/>
                </a:cubicBezTo>
                <a:cubicBezTo>
                  <a:pt x="57" y="182"/>
                  <a:pt x="60" y="186"/>
                  <a:pt x="63" y="189"/>
                </a:cubicBezTo>
                <a:cubicBezTo>
                  <a:pt x="72" y="197"/>
                  <a:pt x="83" y="202"/>
                  <a:pt x="95" y="203"/>
                </a:cubicBezTo>
                <a:cubicBezTo>
                  <a:pt x="106" y="204"/>
                  <a:pt x="118" y="201"/>
                  <a:pt x="128" y="1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6" name="PA_任意多边形 13"/>
          <p:cNvSpPr>
            <a:spLocks noEditPoints="1"/>
          </p:cNvSpPr>
          <p:nvPr>
            <p:custDataLst>
              <p:tags r:id="rId22"/>
            </p:custDataLst>
          </p:nvPr>
        </p:nvSpPr>
        <p:spPr bwMode="auto">
          <a:xfrm>
            <a:off x="3713138" y="4841205"/>
            <a:ext cx="313645" cy="292552"/>
          </a:xfrm>
          <a:custGeom>
            <a:avLst/>
            <a:gdLst>
              <a:gd name="T0" fmla="*/ 70 w 192"/>
              <a:gd name="T1" fmla="*/ 76 h 179"/>
              <a:gd name="T2" fmla="*/ 70 w 192"/>
              <a:gd name="T3" fmla="*/ 97 h 179"/>
              <a:gd name="T4" fmla="*/ 50 w 192"/>
              <a:gd name="T5" fmla="*/ 97 h 179"/>
              <a:gd name="T6" fmla="*/ 50 w 192"/>
              <a:gd name="T7" fmla="*/ 76 h 179"/>
              <a:gd name="T8" fmla="*/ 96 w 192"/>
              <a:gd name="T9" fmla="*/ 0 h 179"/>
              <a:gd name="T10" fmla="*/ 163 w 192"/>
              <a:gd name="T11" fmla="*/ 25 h 179"/>
              <a:gd name="T12" fmla="*/ 163 w 192"/>
              <a:gd name="T13" fmla="*/ 148 h 179"/>
              <a:gd name="T14" fmla="*/ 73 w 192"/>
              <a:gd name="T15" fmla="*/ 170 h 179"/>
              <a:gd name="T16" fmla="*/ 31 w 192"/>
              <a:gd name="T17" fmla="*/ 177 h 179"/>
              <a:gd name="T18" fmla="*/ 24 w 192"/>
              <a:gd name="T19" fmla="*/ 179 h 179"/>
              <a:gd name="T20" fmla="*/ 13 w 192"/>
              <a:gd name="T21" fmla="*/ 170 h 179"/>
              <a:gd name="T22" fmla="*/ 13 w 192"/>
              <a:gd name="T23" fmla="*/ 162 h 179"/>
              <a:gd name="T24" fmla="*/ 5 w 192"/>
              <a:gd name="T25" fmla="*/ 115 h 179"/>
              <a:gd name="T26" fmla="*/ 28 w 192"/>
              <a:gd name="T27" fmla="*/ 25 h 179"/>
              <a:gd name="T28" fmla="*/ 153 w 192"/>
              <a:gd name="T29" fmla="*/ 37 h 179"/>
              <a:gd name="T30" fmla="*/ 96 w 192"/>
              <a:gd name="T31" fmla="*/ 16 h 179"/>
              <a:gd name="T32" fmla="*/ 14 w 192"/>
              <a:gd name="T33" fmla="*/ 86 h 179"/>
              <a:gd name="T34" fmla="*/ 31 w 192"/>
              <a:gd name="T35" fmla="*/ 130 h 179"/>
              <a:gd name="T36" fmla="*/ 28 w 192"/>
              <a:gd name="T37" fmla="*/ 162 h 179"/>
              <a:gd name="T38" fmla="*/ 57 w 192"/>
              <a:gd name="T39" fmla="*/ 149 h 179"/>
              <a:gd name="T40" fmla="*/ 96 w 192"/>
              <a:gd name="T41" fmla="*/ 157 h 179"/>
              <a:gd name="T42" fmla="*/ 177 w 192"/>
              <a:gd name="T43" fmla="*/ 86 h 179"/>
              <a:gd name="T44" fmla="*/ 64 w 192"/>
              <a:gd name="T45" fmla="*/ 83 h 179"/>
              <a:gd name="T46" fmla="*/ 60 w 192"/>
              <a:gd name="T47" fmla="*/ 81 h 179"/>
              <a:gd name="T48" fmla="*/ 55 w 192"/>
              <a:gd name="T49" fmla="*/ 86 h 179"/>
              <a:gd name="T50" fmla="*/ 60 w 192"/>
              <a:gd name="T51" fmla="*/ 92 h 179"/>
              <a:gd name="T52" fmla="*/ 65 w 192"/>
              <a:gd name="T53" fmla="*/ 86 h 179"/>
              <a:gd name="T54" fmla="*/ 96 w 192"/>
              <a:gd name="T55" fmla="*/ 72 h 179"/>
              <a:gd name="T56" fmla="*/ 105 w 192"/>
              <a:gd name="T57" fmla="*/ 76 h 179"/>
              <a:gd name="T58" fmla="*/ 105 w 192"/>
              <a:gd name="T59" fmla="*/ 97 h 179"/>
              <a:gd name="T60" fmla="*/ 86 w 192"/>
              <a:gd name="T61" fmla="*/ 97 h 179"/>
              <a:gd name="T62" fmla="*/ 86 w 192"/>
              <a:gd name="T63" fmla="*/ 76 h 179"/>
              <a:gd name="T64" fmla="*/ 99 w 192"/>
              <a:gd name="T65" fmla="*/ 83 h 179"/>
              <a:gd name="T66" fmla="*/ 96 w 192"/>
              <a:gd name="T67" fmla="*/ 81 h 179"/>
              <a:gd name="T68" fmla="*/ 90 w 192"/>
              <a:gd name="T69" fmla="*/ 86 h 179"/>
              <a:gd name="T70" fmla="*/ 96 w 192"/>
              <a:gd name="T71" fmla="*/ 92 h 179"/>
              <a:gd name="T72" fmla="*/ 101 w 192"/>
              <a:gd name="T73" fmla="*/ 86 h 179"/>
              <a:gd name="T74" fmla="*/ 131 w 192"/>
              <a:gd name="T75" fmla="*/ 72 h 179"/>
              <a:gd name="T76" fmla="*/ 141 w 192"/>
              <a:gd name="T77" fmla="*/ 76 h 179"/>
              <a:gd name="T78" fmla="*/ 141 w 192"/>
              <a:gd name="T79" fmla="*/ 97 h 179"/>
              <a:gd name="T80" fmla="*/ 121 w 192"/>
              <a:gd name="T81" fmla="*/ 97 h 179"/>
              <a:gd name="T82" fmla="*/ 121 w 192"/>
              <a:gd name="T83" fmla="*/ 76 h 179"/>
              <a:gd name="T84" fmla="*/ 135 w 192"/>
              <a:gd name="T85" fmla="*/ 83 h 179"/>
              <a:gd name="T86" fmla="*/ 131 w 192"/>
              <a:gd name="T87" fmla="*/ 81 h 179"/>
              <a:gd name="T88" fmla="*/ 126 w 192"/>
              <a:gd name="T89" fmla="*/ 86 h 179"/>
              <a:gd name="T90" fmla="*/ 131 w 192"/>
              <a:gd name="T91" fmla="*/ 92 h 179"/>
              <a:gd name="T92" fmla="*/ 136 w 192"/>
              <a:gd name="T93" fmla="*/ 86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2" h="179">
                <a:moveTo>
                  <a:pt x="60" y="72"/>
                </a:moveTo>
                <a:cubicBezTo>
                  <a:pt x="64" y="72"/>
                  <a:pt x="67" y="74"/>
                  <a:pt x="70" y="76"/>
                </a:cubicBezTo>
                <a:cubicBezTo>
                  <a:pt x="73" y="79"/>
                  <a:pt x="74" y="82"/>
                  <a:pt x="74" y="86"/>
                </a:cubicBezTo>
                <a:cubicBezTo>
                  <a:pt x="74" y="90"/>
                  <a:pt x="73" y="94"/>
                  <a:pt x="70" y="97"/>
                </a:cubicBezTo>
                <a:cubicBezTo>
                  <a:pt x="67" y="99"/>
                  <a:pt x="64" y="101"/>
                  <a:pt x="60" y="101"/>
                </a:cubicBezTo>
                <a:cubicBezTo>
                  <a:pt x="56" y="101"/>
                  <a:pt x="53" y="99"/>
                  <a:pt x="50" y="97"/>
                </a:cubicBezTo>
                <a:cubicBezTo>
                  <a:pt x="48" y="94"/>
                  <a:pt x="46" y="90"/>
                  <a:pt x="46" y="86"/>
                </a:cubicBezTo>
                <a:cubicBezTo>
                  <a:pt x="46" y="82"/>
                  <a:pt x="48" y="79"/>
                  <a:pt x="50" y="76"/>
                </a:cubicBezTo>
                <a:cubicBezTo>
                  <a:pt x="53" y="74"/>
                  <a:pt x="56" y="72"/>
                  <a:pt x="60" y="72"/>
                </a:cubicBezTo>
                <a:close/>
                <a:moveTo>
                  <a:pt x="96" y="0"/>
                </a:moveTo>
                <a:cubicBezTo>
                  <a:pt x="96" y="0"/>
                  <a:pt x="96" y="0"/>
                  <a:pt x="96" y="0"/>
                </a:cubicBezTo>
                <a:cubicBezTo>
                  <a:pt x="122" y="0"/>
                  <a:pt x="146" y="10"/>
                  <a:pt x="163" y="25"/>
                </a:cubicBezTo>
                <a:cubicBezTo>
                  <a:pt x="181" y="41"/>
                  <a:pt x="192" y="62"/>
                  <a:pt x="192" y="86"/>
                </a:cubicBezTo>
                <a:cubicBezTo>
                  <a:pt x="192" y="110"/>
                  <a:pt x="181" y="132"/>
                  <a:pt x="163" y="148"/>
                </a:cubicBezTo>
                <a:cubicBezTo>
                  <a:pt x="146" y="163"/>
                  <a:pt x="122" y="172"/>
                  <a:pt x="96" y="172"/>
                </a:cubicBezTo>
                <a:cubicBezTo>
                  <a:pt x="88" y="172"/>
                  <a:pt x="80" y="172"/>
                  <a:pt x="73" y="170"/>
                </a:cubicBezTo>
                <a:cubicBezTo>
                  <a:pt x="66" y="169"/>
                  <a:pt x="60" y="167"/>
                  <a:pt x="54" y="164"/>
                </a:cubicBezTo>
                <a:cubicBezTo>
                  <a:pt x="31" y="177"/>
                  <a:pt x="31" y="177"/>
                  <a:pt x="31" y="177"/>
                </a:cubicBezTo>
                <a:cubicBezTo>
                  <a:pt x="29" y="178"/>
                  <a:pt x="27" y="179"/>
                  <a:pt x="24" y="179"/>
                </a:cubicBezTo>
                <a:cubicBezTo>
                  <a:pt x="24" y="179"/>
                  <a:pt x="24" y="179"/>
                  <a:pt x="24" y="179"/>
                </a:cubicBezTo>
                <a:cubicBezTo>
                  <a:pt x="22" y="178"/>
                  <a:pt x="19" y="177"/>
                  <a:pt x="17" y="176"/>
                </a:cubicBezTo>
                <a:cubicBezTo>
                  <a:pt x="15" y="174"/>
                  <a:pt x="14" y="172"/>
                  <a:pt x="13" y="170"/>
                </a:cubicBezTo>
                <a:cubicBezTo>
                  <a:pt x="13" y="170"/>
                  <a:pt x="13" y="170"/>
                  <a:pt x="13" y="170"/>
                </a:cubicBezTo>
                <a:cubicBezTo>
                  <a:pt x="12" y="167"/>
                  <a:pt x="12" y="165"/>
                  <a:pt x="13" y="162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3" y="131"/>
                  <a:pt x="8" y="123"/>
                  <a:pt x="5" y="115"/>
                </a:cubicBezTo>
                <a:cubicBezTo>
                  <a:pt x="2" y="106"/>
                  <a:pt x="0" y="96"/>
                  <a:pt x="0" y="86"/>
                </a:cubicBezTo>
                <a:cubicBezTo>
                  <a:pt x="0" y="62"/>
                  <a:pt x="10" y="41"/>
                  <a:pt x="28" y="25"/>
                </a:cubicBezTo>
                <a:cubicBezTo>
                  <a:pt x="45" y="10"/>
                  <a:pt x="69" y="0"/>
                  <a:pt x="96" y="0"/>
                </a:cubicBezTo>
                <a:close/>
                <a:moveTo>
                  <a:pt x="153" y="37"/>
                </a:moveTo>
                <a:cubicBezTo>
                  <a:pt x="153" y="37"/>
                  <a:pt x="153" y="37"/>
                  <a:pt x="153" y="37"/>
                </a:cubicBezTo>
                <a:cubicBezTo>
                  <a:pt x="139" y="24"/>
                  <a:pt x="118" y="16"/>
                  <a:pt x="96" y="16"/>
                </a:cubicBezTo>
                <a:cubicBezTo>
                  <a:pt x="73" y="16"/>
                  <a:pt x="52" y="24"/>
                  <a:pt x="38" y="37"/>
                </a:cubicBezTo>
                <a:cubicBezTo>
                  <a:pt x="23" y="49"/>
                  <a:pt x="14" y="67"/>
                  <a:pt x="14" y="86"/>
                </a:cubicBezTo>
                <a:cubicBezTo>
                  <a:pt x="14" y="94"/>
                  <a:pt x="16" y="102"/>
                  <a:pt x="19" y="109"/>
                </a:cubicBezTo>
                <a:cubicBezTo>
                  <a:pt x="22" y="117"/>
                  <a:pt x="26" y="124"/>
                  <a:pt x="31" y="130"/>
                </a:cubicBezTo>
                <a:cubicBezTo>
                  <a:pt x="33" y="131"/>
                  <a:pt x="34" y="134"/>
                  <a:pt x="33" y="137"/>
                </a:cubicBezTo>
                <a:cubicBezTo>
                  <a:pt x="28" y="162"/>
                  <a:pt x="28" y="162"/>
                  <a:pt x="28" y="162"/>
                </a:cubicBezTo>
                <a:cubicBezTo>
                  <a:pt x="51" y="149"/>
                  <a:pt x="51" y="149"/>
                  <a:pt x="51" y="149"/>
                </a:cubicBezTo>
                <a:cubicBezTo>
                  <a:pt x="53" y="148"/>
                  <a:pt x="55" y="148"/>
                  <a:pt x="57" y="149"/>
                </a:cubicBezTo>
                <a:cubicBezTo>
                  <a:pt x="63" y="152"/>
                  <a:pt x="69" y="154"/>
                  <a:pt x="76" y="155"/>
                </a:cubicBezTo>
                <a:cubicBezTo>
                  <a:pt x="82" y="157"/>
                  <a:pt x="89" y="157"/>
                  <a:pt x="96" y="157"/>
                </a:cubicBezTo>
                <a:cubicBezTo>
                  <a:pt x="118" y="157"/>
                  <a:pt x="139" y="149"/>
                  <a:pt x="153" y="136"/>
                </a:cubicBezTo>
                <a:cubicBezTo>
                  <a:pt x="168" y="123"/>
                  <a:pt x="177" y="106"/>
                  <a:pt x="177" y="86"/>
                </a:cubicBezTo>
                <a:cubicBezTo>
                  <a:pt x="177" y="67"/>
                  <a:pt x="168" y="49"/>
                  <a:pt x="153" y="37"/>
                </a:cubicBezTo>
                <a:close/>
                <a:moveTo>
                  <a:pt x="64" y="83"/>
                </a:moveTo>
                <a:cubicBezTo>
                  <a:pt x="64" y="83"/>
                  <a:pt x="64" y="83"/>
                  <a:pt x="64" y="83"/>
                </a:cubicBezTo>
                <a:cubicBezTo>
                  <a:pt x="63" y="82"/>
                  <a:pt x="62" y="81"/>
                  <a:pt x="60" y="81"/>
                </a:cubicBezTo>
                <a:cubicBezTo>
                  <a:pt x="59" y="81"/>
                  <a:pt x="57" y="82"/>
                  <a:pt x="56" y="83"/>
                </a:cubicBezTo>
                <a:cubicBezTo>
                  <a:pt x="56" y="84"/>
                  <a:pt x="55" y="85"/>
                  <a:pt x="55" y="86"/>
                </a:cubicBezTo>
                <a:cubicBezTo>
                  <a:pt x="55" y="88"/>
                  <a:pt x="56" y="89"/>
                  <a:pt x="56" y="90"/>
                </a:cubicBezTo>
                <a:cubicBezTo>
                  <a:pt x="57" y="91"/>
                  <a:pt x="59" y="92"/>
                  <a:pt x="60" y="92"/>
                </a:cubicBezTo>
                <a:cubicBezTo>
                  <a:pt x="62" y="92"/>
                  <a:pt x="63" y="91"/>
                  <a:pt x="64" y="90"/>
                </a:cubicBezTo>
                <a:cubicBezTo>
                  <a:pt x="65" y="89"/>
                  <a:pt x="65" y="88"/>
                  <a:pt x="65" y="86"/>
                </a:cubicBezTo>
                <a:cubicBezTo>
                  <a:pt x="65" y="85"/>
                  <a:pt x="65" y="84"/>
                  <a:pt x="64" y="83"/>
                </a:cubicBezTo>
                <a:close/>
                <a:moveTo>
                  <a:pt x="96" y="72"/>
                </a:moveTo>
                <a:cubicBezTo>
                  <a:pt x="96" y="72"/>
                  <a:pt x="96" y="72"/>
                  <a:pt x="96" y="72"/>
                </a:cubicBezTo>
                <a:cubicBezTo>
                  <a:pt x="99" y="72"/>
                  <a:pt x="103" y="74"/>
                  <a:pt x="105" y="76"/>
                </a:cubicBezTo>
                <a:cubicBezTo>
                  <a:pt x="108" y="79"/>
                  <a:pt x="110" y="82"/>
                  <a:pt x="110" y="86"/>
                </a:cubicBezTo>
                <a:cubicBezTo>
                  <a:pt x="110" y="90"/>
                  <a:pt x="108" y="94"/>
                  <a:pt x="105" y="97"/>
                </a:cubicBezTo>
                <a:cubicBezTo>
                  <a:pt x="103" y="99"/>
                  <a:pt x="99" y="101"/>
                  <a:pt x="96" y="101"/>
                </a:cubicBezTo>
                <a:cubicBezTo>
                  <a:pt x="92" y="101"/>
                  <a:pt x="88" y="99"/>
                  <a:pt x="86" y="97"/>
                </a:cubicBezTo>
                <a:cubicBezTo>
                  <a:pt x="83" y="94"/>
                  <a:pt x="82" y="90"/>
                  <a:pt x="82" y="86"/>
                </a:cubicBezTo>
                <a:cubicBezTo>
                  <a:pt x="82" y="82"/>
                  <a:pt x="83" y="79"/>
                  <a:pt x="86" y="76"/>
                </a:cubicBezTo>
                <a:cubicBezTo>
                  <a:pt x="88" y="74"/>
                  <a:pt x="92" y="72"/>
                  <a:pt x="96" y="72"/>
                </a:cubicBezTo>
                <a:close/>
                <a:moveTo>
                  <a:pt x="99" y="83"/>
                </a:moveTo>
                <a:cubicBezTo>
                  <a:pt x="99" y="83"/>
                  <a:pt x="99" y="83"/>
                  <a:pt x="99" y="83"/>
                </a:cubicBezTo>
                <a:cubicBezTo>
                  <a:pt x="98" y="82"/>
                  <a:pt x="97" y="81"/>
                  <a:pt x="96" y="81"/>
                </a:cubicBezTo>
                <a:cubicBezTo>
                  <a:pt x="94" y="81"/>
                  <a:pt x="93" y="82"/>
                  <a:pt x="92" y="83"/>
                </a:cubicBezTo>
                <a:cubicBezTo>
                  <a:pt x="91" y="84"/>
                  <a:pt x="90" y="85"/>
                  <a:pt x="90" y="86"/>
                </a:cubicBezTo>
                <a:cubicBezTo>
                  <a:pt x="90" y="88"/>
                  <a:pt x="91" y="89"/>
                  <a:pt x="92" y="90"/>
                </a:cubicBezTo>
                <a:cubicBezTo>
                  <a:pt x="93" y="91"/>
                  <a:pt x="94" y="92"/>
                  <a:pt x="96" y="92"/>
                </a:cubicBezTo>
                <a:cubicBezTo>
                  <a:pt x="97" y="92"/>
                  <a:pt x="98" y="91"/>
                  <a:pt x="99" y="90"/>
                </a:cubicBezTo>
                <a:cubicBezTo>
                  <a:pt x="100" y="89"/>
                  <a:pt x="101" y="88"/>
                  <a:pt x="101" y="86"/>
                </a:cubicBezTo>
                <a:cubicBezTo>
                  <a:pt x="101" y="85"/>
                  <a:pt x="100" y="84"/>
                  <a:pt x="99" y="83"/>
                </a:cubicBezTo>
                <a:close/>
                <a:moveTo>
                  <a:pt x="131" y="72"/>
                </a:moveTo>
                <a:cubicBezTo>
                  <a:pt x="131" y="72"/>
                  <a:pt x="131" y="72"/>
                  <a:pt x="131" y="72"/>
                </a:cubicBezTo>
                <a:cubicBezTo>
                  <a:pt x="135" y="72"/>
                  <a:pt x="138" y="74"/>
                  <a:pt x="141" y="76"/>
                </a:cubicBezTo>
                <a:cubicBezTo>
                  <a:pt x="143" y="79"/>
                  <a:pt x="145" y="82"/>
                  <a:pt x="145" y="86"/>
                </a:cubicBezTo>
                <a:cubicBezTo>
                  <a:pt x="145" y="90"/>
                  <a:pt x="143" y="94"/>
                  <a:pt x="141" y="97"/>
                </a:cubicBezTo>
                <a:cubicBezTo>
                  <a:pt x="138" y="99"/>
                  <a:pt x="135" y="101"/>
                  <a:pt x="131" y="101"/>
                </a:cubicBezTo>
                <a:cubicBezTo>
                  <a:pt x="127" y="101"/>
                  <a:pt x="124" y="99"/>
                  <a:pt x="121" y="97"/>
                </a:cubicBezTo>
                <a:cubicBezTo>
                  <a:pt x="119" y="94"/>
                  <a:pt x="117" y="90"/>
                  <a:pt x="117" y="86"/>
                </a:cubicBezTo>
                <a:cubicBezTo>
                  <a:pt x="117" y="82"/>
                  <a:pt x="119" y="79"/>
                  <a:pt x="121" y="76"/>
                </a:cubicBezTo>
                <a:cubicBezTo>
                  <a:pt x="124" y="74"/>
                  <a:pt x="127" y="72"/>
                  <a:pt x="131" y="72"/>
                </a:cubicBezTo>
                <a:close/>
                <a:moveTo>
                  <a:pt x="135" y="83"/>
                </a:moveTo>
                <a:cubicBezTo>
                  <a:pt x="135" y="83"/>
                  <a:pt x="135" y="83"/>
                  <a:pt x="135" y="83"/>
                </a:cubicBezTo>
                <a:cubicBezTo>
                  <a:pt x="134" y="82"/>
                  <a:pt x="132" y="81"/>
                  <a:pt x="131" y="81"/>
                </a:cubicBezTo>
                <a:cubicBezTo>
                  <a:pt x="130" y="81"/>
                  <a:pt x="128" y="82"/>
                  <a:pt x="127" y="83"/>
                </a:cubicBezTo>
                <a:cubicBezTo>
                  <a:pt x="126" y="84"/>
                  <a:pt x="126" y="85"/>
                  <a:pt x="126" y="86"/>
                </a:cubicBezTo>
                <a:cubicBezTo>
                  <a:pt x="126" y="88"/>
                  <a:pt x="126" y="89"/>
                  <a:pt x="127" y="90"/>
                </a:cubicBezTo>
                <a:cubicBezTo>
                  <a:pt x="128" y="91"/>
                  <a:pt x="130" y="92"/>
                  <a:pt x="131" y="92"/>
                </a:cubicBezTo>
                <a:cubicBezTo>
                  <a:pt x="132" y="92"/>
                  <a:pt x="134" y="91"/>
                  <a:pt x="135" y="90"/>
                </a:cubicBezTo>
                <a:cubicBezTo>
                  <a:pt x="136" y="89"/>
                  <a:pt x="136" y="88"/>
                  <a:pt x="136" y="86"/>
                </a:cubicBezTo>
                <a:cubicBezTo>
                  <a:pt x="136" y="85"/>
                  <a:pt x="136" y="84"/>
                  <a:pt x="135" y="8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" name="PA_矩形 24"/>
          <p:cNvSpPr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1051519" y="4761239"/>
            <a:ext cx="1955800" cy="761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参数确定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随机函数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函数句柄操作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1" name="PA_任意多边形 21"/>
          <p:cNvSpPr>
            <a:spLocks noEditPoints="1"/>
          </p:cNvSpPr>
          <p:nvPr>
            <p:custDataLst>
              <p:tags r:id="rId24"/>
            </p:custDataLst>
          </p:nvPr>
        </p:nvSpPr>
        <p:spPr bwMode="auto">
          <a:xfrm>
            <a:off x="10238487" y="4837672"/>
            <a:ext cx="320403" cy="327624"/>
          </a:xfrm>
          <a:custGeom>
            <a:avLst/>
            <a:gdLst>
              <a:gd name="T0" fmla="*/ 26 w 90"/>
              <a:gd name="T1" fmla="*/ 19 h 91"/>
              <a:gd name="T2" fmla="*/ 19 w 90"/>
              <a:gd name="T3" fmla="*/ 26 h 91"/>
              <a:gd name="T4" fmla="*/ 18 w 90"/>
              <a:gd name="T5" fmla="*/ 34 h 91"/>
              <a:gd name="T6" fmla="*/ 22 w 90"/>
              <a:gd name="T7" fmla="*/ 29 h 91"/>
              <a:gd name="T8" fmla="*/ 29 w 90"/>
              <a:gd name="T9" fmla="*/ 23 h 91"/>
              <a:gd name="T10" fmla="*/ 33 w 90"/>
              <a:gd name="T11" fmla="*/ 18 h 91"/>
              <a:gd name="T12" fmla="*/ 89 w 90"/>
              <a:gd name="T13" fmla="*/ 84 h 91"/>
              <a:gd name="T14" fmla="*/ 73 w 90"/>
              <a:gd name="T15" fmla="*/ 67 h 91"/>
              <a:gd name="T16" fmla="*/ 82 w 90"/>
              <a:gd name="T17" fmla="*/ 41 h 91"/>
              <a:gd name="T18" fmla="*/ 79 w 90"/>
              <a:gd name="T19" fmla="*/ 25 h 91"/>
              <a:gd name="T20" fmla="*/ 70 w 90"/>
              <a:gd name="T21" fmla="*/ 12 h 91"/>
              <a:gd name="T22" fmla="*/ 41 w 90"/>
              <a:gd name="T23" fmla="*/ 0 h 91"/>
              <a:gd name="T24" fmla="*/ 3 w 90"/>
              <a:gd name="T25" fmla="*/ 25 h 91"/>
              <a:gd name="T26" fmla="*/ 3 w 90"/>
              <a:gd name="T27" fmla="*/ 57 h 91"/>
              <a:gd name="T28" fmla="*/ 12 w 90"/>
              <a:gd name="T29" fmla="*/ 70 h 91"/>
              <a:gd name="T30" fmla="*/ 25 w 90"/>
              <a:gd name="T31" fmla="*/ 79 h 91"/>
              <a:gd name="T32" fmla="*/ 25 w 90"/>
              <a:gd name="T33" fmla="*/ 79 h 91"/>
              <a:gd name="T34" fmla="*/ 57 w 90"/>
              <a:gd name="T35" fmla="*/ 79 h 91"/>
              <a:gd name="T36" fmla="*/ 84 w 90"/>
              <a:gd name="T37" fmla="*/ 89 h 91"/>
              <a:gd name="T38" fmla="*/ 89 w 90"/>
              <a:gd name="T39" fmla="*/ 84 h 91"/>
              <a:gd name="T40" fmla="*/ 65 w 90"/>
              <a:gd name="T41" fmla="*/ 65 h 91"/>
              <a:gd name="T42" fmla="*/ 54 w 90"/>
              <a:gd name="T43" fmla="*/ 72 h 91"/>
              <a:gd name="T44" fmla="*/ 28 w 90"/>
              <a:gd name="T45" fmla="*/ 72 h 91"/>
              <a:gd name="T46" fmla="*/ 17 w 90"/>
              <a:gd name="T47" fmla="*/ 65 h 91"/>
              <a:gd name="T48" fmla="*/ 17 w 90"/>
              <a:gd name="T49" fmla="*/ 65 h 91"/>
              <a:gd name="T50" fmla="*/ 10 w 90"/>
              <a:gd name="T51" fmla="*/ 54 h 91"/>
              <a:gd name="T52" fmla="*/ 10 w 90"/>
              <a:gd name="T53" fmla="*/ 28 h 91"/>
              <a:gd name="T54" fmla="*/ 41 w 90"/>
              <a:gd name="T55" fmla="*/ 7 h 91"/>
              <a:gd name="T56" fmla="*/ 65 w 90"/>
              <a:gd name="T57" fmla="*/ 17 h 91"/>
              <a:gd name="T58" fmla="*/ 72 w 90"/>
              <a:gd name="T59" fmla="*/ 28 h 91"/>
              <a:gd name="T60" fmla="*/ 75 w 90"/>
              <a:gd name="T61" fmla="*/ 41 h 91"/>
              <a:gd name="T62" fmla="*/ 65 w 90"/>
              <a:gd name="T63" fmla="*/ 65 h 91"/>
              <a:gd name="T64" fmla="*/ 65 w 90"/>
              <a:gd name="T65" fmla="*/ 39 h 91"/>
              <a:gd name="T66" fmla="*/ 61 w 90"/>
              <a:gd name="T67" fmla="*/ 50 h 91"/>
              <a:gd name="T68" fmla="*/ 57 w 90"/>
              <a:gd name="T69" fmla="*/ 57 h 91"/>
              <a:gd name="T70" fmla="*/ 41 w 90"/>
              <a:gd name="T71" fmla="*/ 63 h 91"/>
              <a:gd name="T72" fmla="*/ 41 w 90"/>
              <a:gd name="T73" fmla="*/ 68 h 91"/>
              <a:gd name="T74" fmla="*/ 60 w 90"/>
              <a:gd name="T75" fmla="*/ 60 h 91"/>
              <a:gd name="T76" fmla="*/ 66 w 90"/>
              <a:gd name="T77" fmla="*/ 51 h 91"/>
              <a:gd name="T78" fmla="*/ 65 w 90"/>
              <a:gd name="T79" fmla="*/ 39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90" h="91">
                <a:moveTo>
                  <a:pt x="30" y="16"/>
                </a:moveTo>
                <a:cubicBezTo>
                  <a:pt x="29" y="17"/>
                  <a:pt x="27" y="18"/>
                  <a:pt x="26" y="19"/>
                </a:cubicBezTo>
                <a:cubicBezTo>
                  <a:pt x="25" y="20"/>
                  <a:pt x="23" y="21"/>
                  <a:pt x="22" y="22"/>
                </a:cubicBezTo>
                <a:cubicBezTo>
                  <a:pt x="21" y="23"/>
                  <a:pt x="20" y="25"/>
                  <a:pt x="19" y="26"/>
                </a:cubicBezTo>
                <a:cubicBezTo>
                  <a:pt x="18" y="28"/>
                  <a:pt x="17" y="29"/>
                  <a:pt x="16" y="31"/>
                </a:cubicBezTo>
                <a:cubicBezTo>
                  <a:pt x="16" y="32"/>
                  <a:pt x="16" y="33"/>
                  <a:pt x="18" y="34"/>
                </a:cubicBezTo>
                <a:cubicBezTo>
                  <a:pt x="19" y="34"/>
                  <a:pt x="20" y="34"/>
                  <a:pt x="20" y="32"/>
                </a:cubicBezTo>
                <a:cubicBezTo>
                  <a:pt x="21" y="31"/>
                  <a:pt x="22" y="30"/>
                  <a:pt x="22" y="29"/>
                </a:cubicBezTo>
                <a:cubicBezTo>
                  <a:pt x="23" y="28"/>
                  <a:pt x="24" y="26"/>
                  <a:pt x="25" y="25"/>
                </a:cubicBezTo>
                <a:cubicBezTo>
                  <a:pt x="26" y="24"/>
                  <a:pt x="27" y="23"/>
                  <a:pt x="29" y="23"/>
                </a:cubicBezTo>
                <a:cubicBezTo>
                  <a:pt x="30" y="22"/>
                  <a:pt x="31" y="21"/>
                  <a:pt x="32" y="21"/>
                </a:cubicBezTo>
                <a:cubicBezTo>
                  <a:pt x="33" y="20"/>
                  <a:pt x="34" y="19"/>
                  <a:pt x="33" y="18"/>
                </a:cubicBezTo>
                <a:cubicBezTo>
                  <a:pt x="33" y="17"/>
                  <a:pt x="32" y="16"/>
                  <a:pt x="30" y="16"/>
                </a:cubicBezTo>
                <a:close/>
                <a:moveTo>
                  <a:pt x="89" y="84"/>
                </a:moveTo>
                <a:cubicBezTo>
                  <a:pt x="89" y="84"/>
                  <a:pt x="89" y="84"/>
                  <a:pt x="89" y="84"/>
                </a:cubicBezTo>
                <a:cubicBezTo>
                  <a:pt x="73" y="67"/>
                  <a:pt x="73" y="67"/>
                  <a:pt x="73" y="67"/>
                </a:cubicBezTo>
                <a:cubicBezTo>
                  <a:pt x="75" y="64"/>
                  <a:pt x="77" y="61"/>
                  <a:pt x="79" y="57"/>
                </a:cubicBezTo>
                <a:cubicBezTo>
                  <a:pt x="81" y="52"/>
                  <a:pt x="82" y="47"/>
                  <a:pt x="82" y="41"/>
                </a:cubicBezTo>
                <a:cubicBezTo>
                  <a:pt x="82" y="36"/>
                  <a:pt x="81" y="30"/>
                  <a:pt x="79" y="26"/>
                </a:cubicBezTo>
                <a:cubicBezTo>
                  <a:pt x="79" y="25"/>
                  <a:pt x="79" y="25"/>
                  <a:pt x="79" y="25"/>
                </a:cubicBezTo>
                <a:cubicBezTo>
                  <a:pt x="77" y="20"/>
                  <a:pt x="74" y="16"/>
                  <a:pt x="70" y="12"/>
                </a:cubicBezTo>
                <a:cubicBezTo>
                  <a:pt x="70" y="12"/>
                  <a:pt x="70" y="12"/>
                  <a:pt x="70" y="12"/>
                </a:cubicBezTo>
                <a:cubicBezTo>
                  <a:pt x="66" y="8"/>
                  <a:pt x="62" y="5"/>
                  <a:pt x="57" y="3"/>
                </a:cubicBezTo>
                <a:cubicBezTo>
                  <a:pt x="52" y="1"/>
                  <a:pt x="46" y="0"/>
                  <a:pt x="41" y="0"/>
                </a:cubicBezTo>
                <a:cubicBezTo>
                  <a:pt x="29" y="0"/>
                  <a:pt x="19" y="4"/>
                  <a:pt x="12" y="12"/>
                </a:cubicBezTo>
                <a:cubicBezTo>
                  <a:pt x="8" y="16"/>
                  <a:pt x="5" y="20"/>
                  <a:pt x="3" y="25"/>
                </a:cubicBezTo>
                <a:cubicBezTo>
                  <a:pt x="1" y="30"/>
                  <a:pt x="0" y="36"/>
                  <a:pt x="0" y="41"/>
                </a:cubicBezTo>
                <a:cubicBezTo>
                  <a:pt x="0" y="47"/>
                  <a:pt x="1" y="52"/>
                  <a:pt x="3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5" y="62"/>
                  <a:pt x="8" y="66"/>
                  <a:pt x="12" y="70"/>
                </a:cubicBezTo>
                <a:cubicBezTo>
                  <a:pt x="12" y="70"/>
                  <a:pt x="12" y="70"/>
                  <a:pt x="12" y="70"/>
                </a:cubicBezTo>
                <a:cubicBezTo>
                  <a:pt x="16" y="74"/>
                  <a:pt x="20" y="77"/>
                  <a:pt x="25" y="79"/>
                </a:cubicBezTo>
                <a:cubicBezTo>
                  <a:pt x="25" y="79"/>
                  <a:pt x="25" y="79"/>
                  <a:pt x="25" y="79"/>
                </a:cubicBezTo>
                <a:cubicBezTo>
                  <a:pt x="25" y="79"/>
                  <a:pt x="25" y="79"/>
                  <a:pt x="25" y="79"/>
                </a:cubicBezTo>
                <a:cubicBezTo>
                  <a:pt x="30" y="81"/>
                  <a:pt x="35" y="82"/>
                  <a:pt x="41" y="82"/>
                </a:cubicBezTo>
                <a:cubicBezTo>
                  <a:pt x="46" y="82"/>
                  <a:pt x="52" y="81"/>
                  <a:pt x="57" y="79"/>
                </a:cubicBezTo>
                <a:cubicBezTo>
                  <a:pt x="61" y="78"/>
                  <a:pt x="64" y="75"/>
                  <a:pt x="67" y="73"/>
                </a:cubicBezTo>
                <a:cubicBezTo>
                  <a:pt x="84" y="89"/>
                  <a:pt x="84" y="89"/>
                  <a:pt x="84" y="89"/>
                </a:cubicBezTo>
                <a:cubicBezTo>
                  <a:pt x="85" y="91"/>
                  <a:pt x="88" y="91"/>
                  <a:pt x="89" y="89"/>
                </a:cubicBezTo>
                <a:cubicBezTo>
                  <a:pt x="90" y="88"/>
                  <a:pt x="90" y="85"/>
                  <a:pt x="89" y="84"/>
                </a:cubicBezTo>
                <a:close/>
                <a:moveTo>
                  <a:pt x="65" y="65"/>
                </a:moveTo>
                <a:cubicBezTo>
                  <a:pt x="65" y="65"/>
                  <a:pt x="65" y="65"/>
                  <a:pt x="65" y="65"/>
                </a:cubicBezTo>
                <a:cubicBezTo>
                  <a:pt x="65" y="65"/>
                  <a:pt x="65" y="65"/>
                  <a:pt x="65" y="65"/>
                </a:cubicBezTo>
                <a:cubicBezTo>
                  <a:pt x="62" y="68"/>
                  <a:pt x="58" y="71"/>
                  <a:pt x="54" y="72"/>
                </a:cubicBezTo>
                <a:cubicBezTo>
                  <a:pt x="50" y="74"/>
                  <a:pt x="45" y="75"/>
                  <a:pt x="41" y="75"/>
                </a:cubicBezTo>
                <a:cubicBezTo>
                  <a:pt x="36" y="75"/>
                  <a:pt x="32" y="74"/>
                  <a:pt x="28" y="72"/>
                </a:cubicBezTo>
                <a:cubicBezTo>
                  <a:pt x="28" y="72"/>
                  <a:pt x="28" y="72"/>
                  <a:pt x="28" y="72"/>
                </a:cubicBezTo>
                <a:cubicBezTo>
                  <a:pt x="24" y="71"/>
                  <a:pt x="20" y="68"/>
                  <a:pt x="17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4" y="62"/>
                  <a:pt x="11" y="58"/>
                  <a:pt x="10" y="54"/>
                </a:cubicBezTo>
                <a:cubicBezTo>
                  <a:pt x="10" y="54"/>
                  <a:pt x="10" y="54"/>
                  <a:pt x="10" y="54"/>
                </a:cubicBezTo>
                <a:cubicBezTo>
                  <a:pt x="8" y="50"/>
                  <a:pt x="7" y="46"/>
                  <a:pt x="7" y="41"/>
                </a:cubicBezTo>
                <a:cubicBezTo>
                  <a:pt x="7" y="37"/>
                  <a:pt x="8" y="32"/>
                  <a:pt x="10" y="28"/>
                </a:cubicBezTo>
                <a:cubicBezTo>
                  <a:pt x="11" y="24"/>
                  <a:pt x="14" y="20"/>
                  <a:pt x="17" y="17"/>
                </a:cubicBezTo>
                <a:cubicBezTo>
                  <a:pt x="23" y="11"/>
                  <a:pt x="32" y="7"/>
                  <a:pt x="41" y="7"/>
                </a:cubicBezTo>
                <a:cubicBezTo>
                  <a:pt x="45" y="7"/>
                  <a:pt x="50" y="8"/>
                  <a:pt x="54" y="10"/>
                </a:cubicBezTo>
                <a:cubicBezTo>
                  <a:pt x="58" y="12"/>
                  <a:pt x="62" y="14"/>
                  <a:pt x="65" y="17"/>
                </a:cubicBezTo>
                <a:cubicBezTo>
                  <a:pt x="65" y="17"/>
                  <a:pt x="65" y="17"/>
                  <a:pt x="65" y="17"/>
                </a:cubicBezTo>
                <a:cubicBezTo>
                  <a:pt x="68" y="21"/>
                  <a:pt x="70" y="24"/>
                  <a:pt x="72" y="28"/>
                </a:cubicBezTo>
                <a:cubicBezTo>
                  <a:pt x="72" y="28"/>
                  <a:pt x="72" y="28"/>
                  <a:pt x="72" y="28"/>
                </a:cubicBezTo>
                <a:cubicBezTo>
                  <a:pt x="74" y="32"/>
                  <a:pt x="75" y="37"/>
                  <a:pt x="75" y="41"/>
                </a:cubicBezTo>
                <a:cubicBezTo>
                  <a:pt x="75" y="46"/>
                  <a:pt x="74" y="50"/>
                  <a:pt x="72" y="54"/>
                </a:cubicBezTo>
                <a:cubicBezTo>
                  <a:pt x="70" y="58"/>
                  <a:pt x="68" y="62"/>
                  <a:pt x="65" y="65"/>
                </a:cubicBezTo>
                <a:close/>
                <a:moveTo>
                  <a:pt x="65" y="39"/>
                </a:moveTo>
                <a:cubicBezTo>
                  <a:pt x="65" y="39"/>
                  <a:pt x="65" y="39"/>
                  <a:pt x="65" y="39"/>
                </a:cubicBezTo>
                <a:cubicBezTo>
                  <a:pt x="64" y="39"/>
                  <a:pt x="63" y="40"/>
                  <a:pt x="63" y="41"/>
                </a:cubicBezTo>
                <a:cubicBezTo>
                  <a:pt x="63" y="44"/>
                  <a:pt x="62" y="47"/>
                  <a:pt x="61" y="50"/>
                </a:cubicBezTo>
                <a:cubicBezTo>
                  <a:pt x="61" y="50"/>
                  <a:pt x="61" y="50"/>
                  <a:pt x="61" y="50"/>
                </a:cubicBezTo>
                <a:cubicBezTo>
                  <a:pt x="60" y="52"/>
                  <a:pt x="59" y="55"/>
                  <a:pt x="57" y="57"/>
                </a:cubicBezTo>
                <a:cubicBezTo>
                  <a:pt x="54" y="59"/>
                  <a:pt x="52" y="60"/>
                  <a:pt x="49" y="62"/>
                </a:cubicBezTo>
                <a:cubicBezTo>
                  <a:pt x="47" y="63"/>
                  <a:pt x="44" y="63"/>
                  <a:pt x="41" y="63"/>
                </a:cubicBezTo>
                <a:cubicBezTo>
                  <a:pt x="40" y="63"/>
                  <a:pt x="39" y="64"/>
                  <a:pt x="39" y="66"/>
                </a:cubicBezTo>
                <a:cubicBezTo>
                  <a:pt x="39" y="67"/>
                  <a:pt x="40" y="68"/>
                  <a:pt x="41" y="68"/>
                </a:cubicBezTo>
                <a:cubicBezTo>
                  <a:pt x="44" y="68"/>
                  <a:pt x="48" y="67"/>
                  <a:pt x="51" y="66"/>
                </a:cubicBezTo>
                <a:cubicBezTo>
                  <a:pt x="54" y="64"/>
                  <a:pt x="57" y="63"/>
                  <a:pt x="60" y="60"/>
                </a:cubicBezTo>
                <a:cubicBezTo>
                  <a:pt x="62" y="58"/>
                  <a:pt x="64" y="55"/>
                  <a:pt x="66" y="51"/>
                </a:cubicBezTo>
                <a:cubicBezTo>
                  <a:pt x="66" y="51"/>
                  <a:pt x="66" y="51"/>
                  <a:pt x="66" y="51"/>
                </a:cubicBezTo>
                <a:cubicBezTo>
                  <a:pt x="67" y="48"/>
                  <a:pt x="68" y="45"/>
                  <a:pt x="68" y="41"/>
                </a:cubicBezTo>
                <a:cubicBezTo>
                  <a:pt x="68" y="40"/>
                  <a:pt x="67" y="39"/>
                  <a:pt x="65" y="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2" name="PA_任意多边形 24"/>
          <p:cNvSpPr>
            <a:spLocks noEditPoints="1"/>
          </p:cNvSpPr>
          <p:nvPr>
            <p:custDataLst>
              <p:tags r:id="rId25"/>
            </p:custDataLst>
          </p:nvPr>
        </p:nvSpPr>
        <p:spPr bwMode="auto">
          <a:xfrm>
            <a:off x="8607757" y="2689384"/>
            <a:ext cx="317500" cy="299864"/>
          </a:xfrm>
          <a:custGeom>
            <a:avLst/>
            <a:gdLst>
              <a:gd name="T0" fmla="*/ 48 w 98"/>
              <a:gd name="T1" fmla="*/ 24 h 92"/>
              <a:gd name="T2" fmla="*/ 50 w 98"/>
              <a:gd name="T3" fmla="*/ 53 h 92"/>
              <a:gd name="T4" fmla="*/ 52 w 98"/>
              <a:gd name="T5" fmla="*/ 17 h 92"/>
              <a:gd name="T6" fmla="*/ 48 w 98"/>
              <a:gd name="T7" fmla="*/ 16 h 92"/>
              <a:gd name="T8" fmla="*/ 41 w 98"/>
              <a:gd name="T9" fmla="*/ 28 h 92"/>
              <a:gd name="T10" fmla="*/ 94 w 98"/>
              <a:gd name="T11" fmla="*/ 12 h 92"/>
              <a:gd name="T12" fmla="*/ 84 w 98"/>
              <a:gd name="T13" fmla="*/ 12 h 92"/>
              <a:gd name="T14" fmla="*/ 80 w 98"/>
              <a:gd name="T15" fmla="*/ 0 h 92"/>
              <a:gd name="T16" fmla="*/ 14 w 98"/>
              <a:gd name="T17" fmla="*/ 4 h 92"/>
              <a:gd name="T18" fmla="*/ 3 w 98"/>
              <a:gd name="T19" fmla="*/ 12 h 92"/>
              <a:gd name="T20" fmla="*/ 0 w 98"/>
              <a:gd name="T21" fmla="*/ 37 h 92"/>
              <a:gd name="T22" fmla="*/ 6 w 98"/>
              <a:gd name="T23" fmla="*/ 52 h 92"/>
              <a:gd name="T24" fmla="*/ 45 w 98"/>
              <a:gd name="T25" fmla="*/ 75 h 92"/>
              <a:gd name="T26" fmla="*/ 29 w 98"/>
              <a:gd name="T27" fmla="*/ 84 h 92"/>
              <a:gd name="T28" fmla="*/ 29 w 98"/>
              <a:gd name="T29" fmla="*/ 92 h 92"/>
              <a:gd name="T30" fmla="*/ 73 w 98"/>
              <a:gd name="T31" fmla="*/ 88 h 92"/>
              <a:gd name="T32" fmla="*/ 53 w 98"/>
              <a:gd name="T33" fmla="*/ 84 h 92"/>
              <a:gd name="T34" fmla="*/ 78 w 98"/>
              <a:gd name="T35" fmla="*/ 59 h 92"/>
              <a:gd name="T36" fmla="*/ 92 w 98"/>
              <a:gd name="T37" fmla="*/ 52 h 92"/>
              <a:gd name="T38" fmla="*/ 98 w 98"/>
              <a:gd name="T39" fmla="*/ 16 h 92"/>
              <a:gd name="T40" fmla="*/ 11 w 98"/>
              <a:gd name="T41" fmla="*/ 47 h 92"/>
              <a:gd name="T42" fmla="*/ 7 w 98"/>
              <a:gd name="T43" fmla="*/ 37 h 92"/>
              <a:gd name="T44" fmla="*/ 14 w 98"/>
              <a:gd name="T45" fmla="*/ 20 h 92"/>
              <a:gd name="T46" fmla="*/ 15 w 98"/>
              <a:gd name="T47" fmla="*/ 50 h 92"/>
              <a:gd name="T48" fmla="*/ 76 w 98"/>
              <a:gd name="T49" fmla="*/ 40 h 92"/>
              <a:gd name="T50" fmla="*/ 73 w 98"/>
              <a:gd name="T51" fmla="*/ 53 h 92"/>
              <a:gd name="T52" fmla="*/ 49 w 98"/>
              <a:gd name="T53" fmla="*/ 67 h 92"/>
              <a:gd name="T54" fmla="*/ 24 w 98"/>
              <a:gd name="T55" fmla="*/ 53 h 92"/>
              <a:gd name="T56" fmla="*/ 21 w 98"/>
              <a:gd name="T57" fmla="*/ 40 h 92"/>
              <a:gd name="T58" fmla="*/ 76 w 98"/>
              <a:gd name="T59" fmla="*/ 8 h 92"/>
              <a:gd name="T60" fmla="*/ 91 w 98"/>
              <a:gd name="T61" fmla="*/ 37 h 92"/>
              <a:gd name="T62" fmla="*/ 86 w 98"/>
              <a:gd name="T63" fmla="*/ 47 h 92"/>
              <a:gd name="T64" fmla="*/ 83 w 98"/>
              <a:gd name="T65" fmla="*/ 50 h 92"/>
              <a:gd name="T66" fmla="*/ 84 w 98"/>
              <a:gd name="T67" fmla="*/ 40 h 92"/>
              <a:gd name="T68" fmla="*/ 91 w 98"/>
              <a:gd name="T69" fmla="*/ 2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8" h="92">
                <a:moveTo>
                  <a:pt x="44" y="28"/>
                </a:moveTo>
                <a:cubicBezTo>
                  <a:pt x="48" y="24"/>
                  <a:pt x="48" y="24"/>
                  <a:pt x="48" y="24"/>
                </a:cubicBezTo>
                <a:cubicBezTo>
                  <a:pt x="48" y="51"/>
                  <a:pt x="48" y="51"/>
                  <a:pt x="48" y="51"/>
                </a:cubicBezTo>
                <a:cubicBezTo>
                  <a:pt x="48" y="52"/>
                  <a:pt x="49" y="53"/>
                  <a:pt x="50" y="53"/>
                </a:cubicBezTo>
                <a:cubicBezTo>
                  <a:pt x="51" y="53"/>
                  <a:pt x="52" y="52"/>
                  <a:pt x="52" y="51"/>
                </a:cubicBezTo>
                <a:cubicBezTo>
                  <a:pt x="52" y="17"/>
                  <a:pt x="52" y="17"/>
                  <a:pt x="52" y="17"/>
                </a:cubicBezTo>
                <a:cubicBezTo>
                  <a:pt x="52" y="16"/>
                  <a:pt x="51" y="15"/>
                  <a:pt x="50" y="15"/>
                </a:cubicBezTo>
                <a:cubicBezTo>
                  <a:pt x="49" y="15"/>
                  <a:pt x="48" y="15"/>
                  <a:pt x="48" y="16"/>
                </a:cubicBezTo>
                <a:cubicBezTo>
                  <a:pt x="41" y="25"/>
                  <a:pt x="41" y="25"/>
                  <a:pt x="41" y="25"/>
                </a:cubicBezTo>
                <a:cubicBezTo>
                  <a:pt x="40" y="26"/>
                  <a:pt x="40" y="28"/>
                  <a:pt x="41" y="28"/>
                </a:cubicBezTo>
                <a:cubicBezTo>
                  <a:pt x="42" y="29"/>
                  <a:pt x="44" y="29"/>
                  <a:pt x="44" y="28"/>
                </a:cubicBezTo>
                <a:close/>
                <a:moveTo>
                  <a:pt x="94" y="12"/>
                </a:moveTo>
                <a:cubicBezTo>
                  <a:pt x="94" y="12"/>
                  <a:pt x="94" y="12"/>
                  <a:pt x="94" y="12"/>
                </a:cubicBezTo>
                <a:cubicBezTo>
                  <a:pt x="84" y="12"/>
                  <a:pt x="84" y="12"/>
                  <a:pt x="84" y="12"/>
                </a:cubicBezTo>
                <a:cubicBezTo>
                  <a:pt x="84" y="4"/>
                  <a:pt x="84" y="4"/>
                  <a:pt x="84" y="4"/>
                </a:cubicBezTo>
                <a:cubicBezTo>
                  <a:pt x="84" y="2"/>
                  <a:pt x="82" y="0"/>
                  <a:pt x="8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5" y="0"/>
                  <a:pt x="14" y="2"/>
                  <a:pt x="14" y="4"/>
                </a:cubicBezTo>
                <a:cubicBezTo>
                  <a:pt x="14" y="12"/>
                  <a:pt x="14" y="12"/>
                  <a:pt x="14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1" y="12"/>
                  <a:pt x="0" y="14"/>
                  <a:pt x="0" y="16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43"/>
                  <a:pt x="2" y="48"/>
                  <a:pt x="6" y="52"/>
                </a:cubicBezTo>
                <a:cubicBezTo>
                  <a:pt x="6" y="52"/>
                  <a:pt x="6" y="52"/>
                  <a:pt x="6" y="52"/>
                </a:cubicBezTo>
                <a:cubicBezTo>
                  <a:pt x="9" y="56"/>
                  <a:pt x="14" y="58"/>
                  <a:pt x="19" y="59"/>
                </a:cubicBezTo>
                <a:cubicBezTo>
                  <a:pt x="25" y="68"/>
                  <a:pt x="35" y="74"/>
                  <a:pt x="45" y="75"/>
                </a:cubicBezTo>
                <a:cubicBezTo>
                  <a:pt x="45" y="84"/>
                  <a:pt x="45" y="84"/>
                  <a:pt x="45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7" y="84"/>
                  <a:pt x="25" y="86"/>
                  <a:pt x="25" y="88"/>
                </a:cubicBezTo>
                <a:cubicBezTo>
                  <a:pt x="25" y="90"/>
                  <a:pt x="27" y="92"/>
                  <a:pt x="29" y="92"/>
                </a:cubicBezTo>
                <a:cubicBezTo>
                  <a:pt x="69" y="92"/>
                  <a:pt x="69" y="92"/>
                  <a:pt x="69" y="92"/>
                </a:cubicBezTo>
                <a:cubicBezTo>
                  <a:pt x="71" y="92"/>
                  <a:pt x="73" y="90"/>
                  <a:pt x="73" y="88"/>
                </a:cubicBezTo>
                <a:cubicBezTo>
                  <a:pt x="73" y="86"/>
                  <a:pt x="71" y="84"/>
                  <a:pt x="69" y="84"/>
                </a:cubicBezTo>
                <a:cubicBezTo>
                  <a:pt x="53" y="84"/>
                  <a:pt x="53" y="84"/>
                  <a:pt x="53" y="84"/>
                </a:cubicBezTo>
                <a:cubicBezTo>
                  <a:pt x="53" y="75"/>
                  <a:pt x="53" y="75"/>
                  <a:pt x="53" y="75"/>
                </a:cubicBezTo>
                <a:cubicBezTo>
                  <a:pt x="63" y="74"/>
                  <a:pt x="73" y="68"/>
                  <a:pt x="78" y="59"/>
                </a:cubicBezTo>
                <a:cubicBezTo>
                  <a:pt x="84" y="58"/>
                  <a:pt x="88" y="56"/>
                  <a:pt x="92" y="53"/>
                </a:cubicBezTo>
                <a:cubicBezTo>
                  <a:pt x="92" y="52"/>
                  <a:pt x="92" y="52"/>
                  <a:pt x="92" y="52"/>
                </a:cubicBezTo>
                <a:cubicBezTo>
                  <a:pt x="96" y="48"/>
                  <a:pt x="98" y="43"/>
                  <a:pt x="98" y="37"/>
                </a:cubicBezTo>
                <a:cubicBezTo>
                  <a:pt x="98" y="16"/>
                  <a:pt x="98" y="16"/>
                  <a:pt x="98" y="16"/>
                </a:cubicBezTo>
                <a:cubicBezTo>
                  <a:pt x="98" y="14"/>
                  <a:pt x="96" y="12"/>
                  <a:pt x="94" y="12"/>
                </a:cubicBezTo>
                <a:close/>
                <a:moveTo>
                  <a:pt x="11" y="47"/>
                </a:moveTo>
                <a:cubicBezTo>
                  <a:pt x="11" y="47"/>
                  <a:pt x="11" y="47"/>
                  <a:pt x="11" y="47"/>
                </a:cubicBezTo>
                <a:cubicBezTo>
                  <a:pt x="9" y="44"/>
                  <a:pt x="7" y="41"/>
                  <a:pt x="7" y="37"/>
                </a:cubicBezTo>
                <a:cubicBezTo>
                  <a:pt x="7" y="20"/>
                  <a:pt x="7" y="20"/>
                  <a:pt x="7" y="20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40"/>
                  <a:pt x="14" y="40"/>
                  <a:pt x="14" y="40"/>
                </a:cubicBezTo>
                <a:cubicBezTo>
                  <a:pt x="14" y="44"/>
                  <a:pt x="14" y="47"/>
                  <a:pt x="15" y="50"/>
                </a:cubicBezTo>
                <a:cubicBezTo>
                  <a:pt x="14" y="49"/>
                  <a:pt x="12" y="48"/>
                  <a:pt x="11" y="47"/>
                </a:cubicBezTo>
                <a:close/>
                <a:moveTo>
                  <a:pt x="76" y="40"/>
                </a:moveTo>
                <a:cubicBezTo>
                  <a:pt x="76" y="40"/>
                  <a:pt x="76" y="40"/>
                  <a:pt x="76" y="40"/>
                </a:cubicBezTo>
                <a:cubicBezTo>
                  <a:pt x="76" y="45"/>
                  <a:pt x="75" y="49"/>
                  <a:pt x="73" y="53"/>
                </a:cubicBezTo>
                <a:cubicBezTo>
                  <a:pt x="73" y="53"/>
                  <a:pt x="73" y="53"/>
                  <a:pt x="73" y="53"/>
                </a:cubicBezTo>
                <a:cubicBezTo>
                  <a:pt x="69" y="62"/>
                  <a:pt x="59" y="67"/>
                  <a:pt x="49" y="67"/>
                </a:cubicBezTo>
                <a:cubicBezTo>
                  <a:pt x="39" y="67"/>
                  <a:pt x="29" y="62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2" y="49"/>
                  <a:pt x="21" y="45"/>
                  <a:pt x="21" y="40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8"/>
                  <a:pt x="21" y="8"/>
                  <a:pt x="21" y="8"/>
                </a:cubicBezTo>
                <a:cubicBezTo>
                  <a:pt x="76" y="8"/>
                  <a:pt x="76" y="8"/>
                  <a:pt x="76" y="8"/>
                </a:cubicBezTo>
                <a:cubicBezTo>
                  <a:pt x="76" y="40"/>
                  <a:pt x="76" y="40"/>
                  <a:pt x="76" y="40"/>
                </a:cubicBezTo>
                <a:close/>
                <a:moveTo>
                  <a:pt x="91" y="37"/>
                </a:moveTo>
                <a:cubicBezTo>
                  <a:pt x="91" y="37"/>
                  <a:pt x="91" y="37"/>
                  <a:pt x="91" y="37"/>
                </a:cubicBezTo>
                <a:cubicBezTo>
                  <a:pt x="91" y="41"/>
                  <a:pt x="89" y="44"/>
                  <a:pt x="86" y="47"/>
                </a:cubicBezTo>
                <a:cubicBezTo>
                  <a:pt x="86" y="47"/>
                  <a:pt x="86" y="47"/>
                  <a:pt x="86" y="47"/>
                </a:cubicBezTo>
                <a:cubicBezTo>
                  <a:pt x="85" y="48"/>
                  <a:pt x="84" y="49"/>
                  <a:pt x="83" y="50"/>
                </a:cubicBezTo>
                <a:cubicBezTo>
                  <a:pt x="84" y="47"/>
                  <a:pt x="84" y="44"/>
                  <a:pt x="84" y="40"/>
                </a:cubicBezTo>
                <a:cubicBezTo>
                  <a:pt x="84" y="40"/>
                  <a:pt x="84" y="40"/>
                  <a:pt x="84" y="40"/>
                </a:cubicBezTo>
                <a:cubicBezTo>
                  <a:pt x="84" y="20"/>
                  <a:pt x="84" y="20"/>
                  <a:pt x="84" y="20"/>
                </a:cubicBezTo>
                <a:cubicBezTo>
                  <a:pt x="91" y="20"/>
                  <a:pt x="91" y="20"/>
                  <a:pt x="91" y="20"/>
                </a:cubicBezTo>
                <a:cubicBezTo>
                  <a:pt x="91" y="37"/>
                  <a:pt x="91" y="37"/>
                  <a:pt x="91" y="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PA_矩形 24"/>
          <p:cNvSpPr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4524243" y="4761239"/>
            <a:ext cx="1955800" cy="473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训练集学习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测试集验证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4" name="PA_矩形 24"/>
          <p:cNvSpPr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7788605" y="4761239"/>
            <a:ext cx="1955800" cy="221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调试检查参数情况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5" name="PA_矩形 24"/>
          <p:cNvSpPr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2892061" y="2599069"/>
            <a:ext cx="1955800" cy="727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前向传播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敏感度回传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权</a:t>
            </a: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值更新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6" name="PA_矩形 24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6156424" y="2599069"/>
            <a:ext cx="1955800" cy="221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前向传播过程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7" name="PA_矩形 24"/>
          <p:cNvSpPr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9420787" y="2599069"/>
            <a:ext cx="1955800" cy="475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文件流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存储模型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8" name="PA_矩形 24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1556509" y="3769705"/>
            <a:ext cx="1072391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6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参数初始化</a:t>
            </a:r>
            <a:endParaRPr lang="en-US" altLang="zh-CN" sz="14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9" name="PA_矩形 24"/>
          <p:cNvSpPr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3397051" y="3769705"/>
            <a:ext cx="945819" cy="264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6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迭代过程</a:t>
            </a:r>
            <a:endParaRPr lang="en-US" altLang="zh-CN" sz="14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0" name="PA_矩形 24"/>
          <p:cNvSpPr>
            <a:spLocks noChangeArrowheads="1"/>
          </p:cNvSpPr>
          <p:nvPr>
            <p:custDataLst>
              <p:tags r:id="rId33"/>
            </p:custDataLst>
          </p:nvPr>
        </p:nvSpPr>
        <p:spPr bwMode="auto">
          <a:xfrm>
            <a:off x="5029233" y="3769705"/>
            <a:ext cx="945819" cy="264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6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准确率</a:t>
            </a:r>
            <a:endParaRPr lang="en-US" altLang="zh-CN" sz="14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1" name="PA_矩形 24"/>
          <p:cNvSpPr>
            <a:spLocks noChangeArrowheads="1"/>
          </p:cNvSpPr>
          <p:nvPr>
            <p:custDataLst>
              <p:tags r:id="rId34"/>
            </p:custDataLst>
          </p:nvPr>
        </p:nvSpPr>
        <p:spPr bwMode="auto">
          <a:xfrm>
            <a:off x="6659297" y="3769705"/>
            <a:ext cx="945819" cy="264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6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预测</a:t>
            </a:r>
            <a:endParaRPr lang="en-US" altLang="zh-CN" sz="14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2" name="PA_矩形 24"/>
          <p:cNvSpPr>
            <a:spLocks noChangeArrowheads="1"/>
          </p:cNvSpPr>
          <p:nvPr>
            <p:custDataLst>
              <p:tags r:id="rId35"/>
            </p:custDataLst>
          </p:nvPr>
        </p:nvSpPr>
        <p:spPr bwMode="auto">
          <a:xfrm>
            <a:off x="8291480" y="3769705"/>
            <a:ext cx="945819" cy="264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6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参数检查</a:t>
            </a:r>
            <a:endParaRPr lang="en-US" altLang="zh-CN" sz="16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3" name="PA_矩形 24"/>
          <p:cNvSpPr>
            <a:spLocks noChangeArrowheads="1"/>
          </p:cNvSpPr>
          <p:nvPr>
            <p:custDataLst>
              <p:tags r:id="rId36"/>
            </p:custDataLst>
          </p:nvPr>
        </p:nvSpPr>
        <p:spPr bwMode="auto">
          <a:xfrm>
            <a:off x="9925777" y="3769705"/>
            <a:ext cx="945819" cy="264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6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模型保存</a:t>
            </a:r>
            <a:endParaRPr lang="en-US" altLang="zh-CN" sz="16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7" name="PA_矩形 39"/>
          <p:cNvSpPr>
            <a:spLocks noChangeArrowheads="1"/>
          </p:cNvSpPr>
          <p:nvPr>
            <p:custDataLst>
              <p:tags r:id="rId37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 smtClean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网络训练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48" name="PA_组合 47"/>
          <p:cNvGrpSpPr/>
          <p:nvPr>
            <p:custDataLst>
              <p:tags r:id="rId38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58212570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utoUpdateAnimBg="0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 autoUpdateAnimBg="0"/>
      <p:bldP spid="20" grpId="0" animBg="1"/>
      <p:bldP spid="21" grpId="0" animBg="1"/>
      <p:bldP spid="22" grpId="0" animBg="1"/>
      <p:bldP spid="5" grpId="0" animBg="1"/>
      <p:bldP spid="6" grpId="0" animBg="1"/>
      <p:bldP spid="7" grpId="0" animBg="1"/>
      <p:bldP spid="8" grpId="0" animBg="1"/>
      <p:bldP spid="9" grpId="0" animBg="1" autoUpdateAnimBg="0"/>
      <p:bldP spid="18" grpId="0" animBg="1"/>
      <p:bldP spid="23" grpId="0" animBg="1"/>
      <p:bldP spid="24" grpId="0" animBg="1"/>
      <p:bldP spid="25" grpId="0" animBg="1"/>
      <p:bldP spid="26" grpId="0" animBg="1"/>
      <p:bldP spid="27" grpId="0"/>
      <p:bldP spid="31" grpId="0" animBg="1"/>
      <p:bldP spid="32" grpId="0" animBg="1" autoUpdateAnimBg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 animBg="1" autoUpdateAnimBg="0"/>
      <p:bldP spid="41" grpId="0"/>
      <p:bldP spid="42" grpId="0"/>
      <p:bldP spid="43" grpId="0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A_矩形 37"/>
          <p:cNvSpPr/>
          <p:nvPr>
            <p:custDataLst>
              <p:tags r:id="rId1"/>
            </p:custDataLst>
          </p:nvPr>
        </p:nvSpPr>
        <p:spPr>
          <a:xfrm>
            <a:off x="6098093" y="3569060"/>
            <a:ext cx="1101584" cy="707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训练</a:t>
            </a: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结果</a:t>
            </a:r>
            <a:endParaRPr lang="zh-CN" altLang="en-US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实验对比</a:t>
            </a:r>
            <a:endParaRPr lang="zh-CN" altLang="en-US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9" name="PA_矩形 38"/>
          <p:cNvSpPr/>
          <p:nvPr>
            <p:custDataLst>
              <p:tags r:id="rId2"/>
            </p:custDataLst>
          </p:nvPr>
        </p:nvSpPr>
        <p:spPr>
          <a:xfrm>
            <a:off x="7152117" y="2760675"/>
            <a:ext cx="2880320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zh-CN" altLang="en-US" sz="2667" b="1" dirty="0" smtClean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效果演示</a:t>
            </a:r>
            <a:endParaRPr lang="zh-CN" altLang="en-US" sz="2667" b="1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1" name="PA_矩形 40"/>
          <p:cNvSpPr/>
          <p:nvPr>
            <p:custDataLst>
              <p:tags r:id="rId3"/>
            </p:custDataLst>
          </p:nvPr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en-US" altLang="zh-CN" sz="5867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04</a:t>
            </a:r>
            <a:endParaRPr lang="zh-CN" altLang="en-US" sz="5867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47" name="PA_组合 46"/>
          <p:cNvGrpSpPr/>
          <p:nvPr>
            <p:custDataLst>
              <p:tags r:id="rId4"/>
            </p:custDataLst>
          </p:nvPr>
        </p:nvGrpSpPr>
        <p:grpSpPr>
          <a:xfrm>
            <a:off x="0" y="3356992"/>
            <a:ext cx="12192000" cy="72008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95245695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 autoUpdateAnimBg="0"/>
      <p:bldP spid="39" grpId="0"/>
      <p:bldP spid="4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椭圆 6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081286" y="2221750"/>
            <a:ext cx="2909093" cy="29138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PA_椭圆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481816" y="2221750"/>
            <a:ext cx="2909093" cy="29138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PA_椭圆 8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83310" y="2221750"/>
            <a:ext cx="2909093" cy="291383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PA_椭圆 9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8283840" y="2221750"/>
            <a:ext cx="2909093" cy="291383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PA_矩形 24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1590277" y="3750330"/>
            <a:ext cx="1817424" cy="727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chemeClr val="bg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r"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11" name="PA_矩形 24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878307" y="2519767"/>
            <a:ext cx="1241363" cy="1011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en-US" altLang="zh-CN" sz="5867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en-US" altLang="zh-CN" sz="48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2" name="PA_直接连接符 11"/>
          <p:cNvCxnSpPr/>
          <p:nvPr>
            <p:custDataLst>
              <p:tags r:id="rId7"/>
            </p:custDataLst>
          </p:nvPr>
        </p:nvCxnSpPr>
        <p:spPr>
          <a:xfrm>
            <a:off x="1662818" y="3603473"/>
            <a:ext cx="167234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A_矩形 24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037144" y="3750330"/>
            <a:ext cx="1817424" cy="727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chemeClr val="bg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r"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14" name="PA_矩形 24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325173" y="2519767"/>
            <a:ext cx="1241363" cy="1011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en-US" altLang="zh-CN" sz="5867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en-US" altLang="zh-CN" sz="48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5" name="PA_直接连接符 14"/>
          <p:cNvCxnSpPr/>
          <p:nvPr>
            <p:custDataLst>
              <p:tags r:id="rId10"/>
            </p:custDataLst>
          </p:nvPr>
        </p:nvCxnSpPr>
        <p:spPr>
          <a:xfrm>
            <a:off x="4109684" y="3603473"/>
            <a:ext cx="167234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A_矩形 24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450144" y="3750330"/>
            <a:ext cx="1817424" cy="727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chemeClr val="bg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r"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17" name="PA_矩形 24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6738173" y="2519767"/>
            <a:ext cx="1241363" cy="1011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en-US" altLang="zh-CN" sz="5867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en-US" altLang="zh-CN" sz="48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8" name="PA_直接连接符 17"/>
          <p:cNvCxnSpPr/>
          <p:nvPr>
            <p:custDataLst>
              <p:tags r:id="rId13"/>
            </p:custDataLst>
          </p:nvPr>
        </p:nvCxnSpPr>
        <p:spPr>
          <a:xfrm>
            <a:off x="6522684" y="3603473"/>
            <a:ext cx="167234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A_矩形 24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8897011" y="3750330"/>
            <a:ext cx="1817424" cy="727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chemeClr val="bg2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r"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0" name="PA_矩形 24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9185040" y="2519767"/>
            <a:ext cx="1241363" cy="1011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en-US" altLang="zh-CN" sz="5867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04</a:t>
            </a:r>
            <a:endParaRPr lang="en-US" altLang="zh-CN" sz="48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1" name="PA_直接连接符 20"/>
          <p:cNvCxnSpPr/>
          <p:nvPr>
            <p:custDataLst>
              <p:tags r:id="rId16"/>
            </p:custDataLst>
          </p:nvPr>
        </p:nvCxnSpPr>
        <p:spPr>
          <a:xfrm>
            <a:off x="8969551" y="3603473"/>
            <a:ext cx="1672341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A_矩形 39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此处添加</a:t>
            </a:r>
            <a:r>
              <a:rPr lang="zh-CN" altLang="en-US" sz="2667" dirty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标题文本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3" name="PA_组合 22"/>
          <p:cNvGrpSpPr/>
          <p:nvPr>
            <p:custDataLst>
              <p:tags r:id="rId18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26" name="矩形 25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90321561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  <p:bldP spid="5" grpId="0" animBg="1"/>
      <p:bldP spid="6" grpId="0" animBg="1"/>
      <p:bldP spid="7" grpId="0" animBg="1"/>
      <p:bldP spid="10" grpId="0"/>
      <p:bldP spid="11" grpId="0"/>
      <p:bldP spid="13" grpId="0"/>
      <p:bldP spid="14" grpId="0" animBg="1" autoUpdateAnimBg="0"/>
      <p:bldP spid="16" grpId="0"/>
      <p:bldP spid="17" grpId="0"/>
      <p:bldP spid="19" grpId="0"/>
      <p:bldP spid="20" grpId="0"/>
      <p:bldP spid="22" grpId="0" animBg="1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_矩形 4"/>
          <p:cNvSpPr/>
          <p:nvPr>
            <p:custDataLst>
              <p:tags r:id="rId1"/>
            </p:custDataLst>
          </p:nvPr>
        </p:nvSpPr>
        <p:spPr>
          <a:xfrm>
            <a:off x="1103446" y="2084436"/>
            <a:ext cx="4512501" cy="3553491"/>
          </a:xfrm>
          <a:prstGeom prst="rect">
            <a:avLst/>
          </a:prstGeom>
          <a:blipFill>
            <a:blip r:embed="rId15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PA_矩形 5"/>
          <p:cNvSpPr/>
          <p:nvPr>
            <p:custDataLst>
              <p:tags r:id="rId2"/>
            </p:custDataLst>
          </p:nvPr>
        </p:nvSpPr>
        <p:spPr>
          <a:xfrm>
            <a:off x="6096000" y="5065969"/>
            <a:ext cx="576064" cy="5762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PA_矩形 6"/>
          <p:cNvSpPr/>
          <p:nvPr>
            <p:custDataLst>
              <p:tags r:id="rId3"/>
            </p:custDataLst>
          </p:nvPr>
        </p:nvSpPr>
        <p:spPr>
          <a:xfrm>
            <a:off x="6672066" y="5065969"/>
            <a:ext cx="4416489" cy="576241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PA_矩形 24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096000" y="2084436"/>
            <a:ext cx="4992555" cy="727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9" name="PA_矩形 24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663861" y="2958302"/>
            <a:ext cx="4432897" cy="2004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endParaRPr lang="en-US" altLang="zh-CN" sz="110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endParaRPr lang="en-US" altLang="zh-CN" sz="110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12" name="PA_矩形 24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864084" y="5262172"/>
            <a:ext cx="4032449" cy="183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067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67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endParaRPr lang="en-US" altLang="zh-CN" sz="1067" dirty="0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PA_任意多边形 12"/>
          <p:cNvSpPr/>
          <p:nvPr>
            <p:custDataLst>
              <p:tags r:id="rId7"/>
            </p:custDataLst>
          </p:nvPr>
        </p:nvSpPr>
        <p:spPr>
          <a:xfrm>
            <a:off x="6203953" y="3176319"/>
            <a:ext cx="285751" cy="184208"/>
          </a:xfrm>
          <a:custGeom>
            <a:avLst/>
            <a:gdLst>
              <a:gd name="connsiteX0" fmla="*/ 0 w 214313"/>
              <a:gd name="connsiteY0" fmla="*/ 61913 h 138113"/>
              <a:gd name="connsiteX1" fmla="*/ 76200 w 214313"/>
              <a:gd name="connsiteY1" fmla="*/ 138113 h 138113"/>
              <a:gd name="connsiteX2" fmla="*/ 214313 w 214313"/>
              <a:gd name="connsiteY2" fmla="*/ 0 h 13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313" h="138113">
                <a:moveTo>
                  <a:pt x="0" y="61913"/>
                </a:moveTo>
                <a:lnTo>
                  <a:pt x="76200" y="138113"/>
                </a:lnTo>
                <a:lnTo>
                  <a:pt x="214313" y="0"/>
                </a:lnTo>
              </a:path>
            </a:pathLst>
          </a:custGeom>
          <a:noFill/>
          <a:ln cap="rnd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PA_任意多边形 13"/>
          <p:cNvSpPr/>
          <p:nvPr>
            <p:custDataLst>
              <p:tags r:id="rId8"/>
            </p:custDataLst>
          </p:nvPr>
        </p:nvSpPr>
        <p:spPr>
          <a:xfrm>
            <a:off x="6203953" y="3868684"/>
            <a:ext cx="285751" cy="184208"/>
          </a:xfrm>
          <a:custGeom>
            <a:avLst/>
            <a:gdLst>
              <a:gd name="connsiteX0" fmla="*/ 0 w 214313"/>
              <a:gd name="connsiteY0" fmla="*/ 61913 h 138113"/>
              <a:gd name="connsiteX1" fmla="*/ 76200 w 214313"/>
              <a:gd name="connsiteY1" fmla="*/ 138113 h 138113"/>
              <a:gd name="connsiteX2" fmla="*/ 214313 w 214313"/>
              <a:gd name="connsiteY2" fmla="*/ 0 h 13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313" h="138113">
                <a:moveTo>
                  <a:pt x="0" y="61913"/>
                </a:moveTo>
                <a:lnTo>
                  <a:pt x="76200" y="138113"/>
                </a:lnTo>
                <a:lnTo>
                  <a:pt x="214313" y="0"/>
                </a:lnTo>
              </a:path>
            </a:pathLst>
          </a:custGeom>
          <a:noFill/>
          <a:ln cap="rnd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PA_任意多边形 14"/>
          <p:cNvSpPr/>
          <p:nvPr>
            <p:custDataLst>
              <p:tags r:id="rId9"/>
            </p:custDataLst>
          </p:nvPr>
        </p:nvSpPr>
        <p:spPr>
          <a:xfrm>
            <a:off x="6203953" y="4554695"/>
            <a:ext cx="285751" cy="184208"/>
          </a:xfrm>
          <a:custGeom>
            <a:avLst/>
            <a:gdLst>
              <a:gd name="connsiteX0" fmla="*/ 0 w 214313"/>
              <a:gd name="connsiteY0" fmla="*/ 61913 h 138113"/>
              <a:gd name="connsiteX1" fmla="*/ 76200 w 214313"/>
              <a:gd name="connsiteY1" fmla="*/ 138113 h 138113"/>
              <a:gd name="connsiteX2" fmla="*/ 214313 w 214313"/>
              <a:gd name="connsiteY2" fmla="*/ 0 h 138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313" h="138113">
                <a:moveTo>
                  <a:pt x="0" y="61913"/>
                </a:moveTo>
                <a:lnTo>
                  <a:pt x="76200" y="138113"/>
                </a:lnTo>
                <a:lnTo>
                  <a:pt x="214313" y="0"/>
                </a:lnTo>
              </a:path>
            </a:pathLst>
          </a:custGeom>
          <a:noFill/>
          <a:ln cap="rnd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PA_任意多边形 10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6265664" y="5194996"/>
            <a:ext cx="236736" cy="318187"/>
          </a:xfrm>
          <a:custGeom>
            <a:avLst/>
            <a:gdLst>
              <a:gd name="T0" fmla="*/ 96 w 145"/>
              <a:gd name="T1" fmla="*/ 71 h 195"/>
              <a:gd name="T2" fmla="*/ 72 w 145"/>
              <a:gd name="T3" fmla="*/ 81 h 195"/>
              <a:gd name="T4" fmla="*/ 60 w 145"/>
              <a:gd name="T5" fmla="*/ 79 h 195"/>
              <a:gd name="T6" fmla="*/ 49 w 145"/>
              <a:gd name="T7" fmla="*/ 71 h 195"/>
              <a:gd name="T8" fmla="*/ 43 w 145"/>
              <a:gd name="T9" fmla="*/ 71 h 195"/>
              <a:gd name="T10" fmla="*/ 43 w 145"/>
              <a:gd name="T11" fmla="*/ 78 h 195"/>
              <a:gd name="T12" fmla="*/ 56 w 145"/>
              <a:gd name="T13" fmla="*/ 87 h 195"/>
              <a:gd name="T14" fmla="*/ 72 w 145"/>
              <a:gd name="T15" fmla="*/ 90 h 195"/>
              <a:gd name="T16" fmla="*/ 102 w 145"/>
              <a:gd name="T17" fmla="*/ 78 h 195"/>
              <a:gd name="T18" fmla="*/ 102 w 145"/>
              <a:gd name="T19" fmla="*/ 71 h 195"/>
              <a:gd name="T20" fmla="*/ 96 w 145"/>
              <a:gd name="T21" fmla="*/ 71 h 195"/>
              <a:gd name="T22" fmla="*/ 106 w 145"/>
              <a:gd name="T23" fmla="*/ 170 h 195"/>
              <a:gd name="T24" fmla="*/ 106 w 145"/>
              <a:gd name="T25" fmla="*/ 170 h 195"/>
              <a:gd name="T26" fmla="*/ 39 w 145"/>
              <a:gd name="T27" fmla="*/ 170 h 195"/>
              <a:gd name="T28" fmla="*/ 34 w 145"/>
              <a:gd name="T29" fmla="*/ 174 h 195"/>
              <a:gd name="T30" fmla="*/ 39 w 145"/>
              <a:gd name="T31" fmla="*/ 179 h 195"/>
              <a:gd name="T32" fmla="*/ 106 w 145"/>
              <a:gd name="T33" fmla="*/ 179 h 195"/>
              <a:gd name="T34" fmla="*/ 111 w 145"/>
              <a:gd name="T35" fmla="*/ 174 h 195"/>
              <a:gd name="T36" fmla="*/ 106 w 145"/>
              <a:gd name="T37" fmla="*/ 170 h 195"/>
              <a:gd name="T38" fmla="*/ 145 w 145"/>
              <a:gd name="T39" fmla="*/ 75 h 195"/>
              <a:gd name="T40" fmla="*/ 145 w 145"/>
              <a:gd name="T41" fmla="*/ 75 h 195"/>
              <a:gd name="T42" fmla="*/ 124 w 145"/>
              <a:gd name="T43" fmla="*/ 22 h 195"/>
              <a:gd name="T44" fmla="*/ 72 w 145"/>
              <a:gd name="T45" fmla="*/ 0 h 195"/>
              <a:gd name="T46" fmla="*/ 21 w 145"/>
              <a:gd name="T47" fmla="*/ 22 h 195"/>
              <a:gd name="T48" fmla="*/ 0 w 145"/>
              <a:gd name="T49" fmla="*/ 75 h 195"/>
              <a:gd name="T50" fmla="*/ 9 w 145"/>
              <a:gd name="T51" fmla="*/ 112 h 195"/>
              <a:gd name="T52" fmla="*/ 9 w 145"/>
              <a:gd name="T53" fmla="*/ 112 h 195"/>
              <a:gd name="T54" fmla="*/ 31 w 145"/>
              <a:gd name="T55" fmla="*/ 137 h 195"/>
              <a:gd name="T56" fmla="*/ 31 w 145"/>
              <a:gd name="T57" fmla="*/ 158 h 195"/>
              <a:gd name="T58" fmla="*/ 39 w 145"/>
              <a:gd name="T59" fmla="*/ 166 h 195"/>
              <a:gd name="T60" fmla="*/ 106 w 145"/>
              <a:gd name="T61" fmla="*/ 166 h 195"/>
              <a:gd name="T62" fmla="*/ 114 w 145"/>
              <a:gd name="T63" fmla="*/ 158 h 195"/>
              <a:gd name="T64" fmla="*/ 114 w 145"/>
              <a:gd name="T65" fmla="*/ 137 h 195"/>
              <a:gd name="T66" fmla="*/ 136 w 145"/>
              <a:gd name="T67" fmla="*/ 112 h 195"/>
              <a:gd name="T68" fmla="*/ 136 w 145"/>
              <a:gd name="T69" fmla="*/ 112 h 195"/>
              <a:gd name="T70" fmla="*/ 145 w 145"/>
              <a:gd name="T71" fmla="*/ 75 h 195"/>
              <a:gd name="T72" fmla="*/ 123 w 145"/>
              <a:gd name="T73" fmla="*/ 104 h 195"/>
              <a:gd name="T74" fmla="*/ 123 w 145"/>
              <a:gd name="T75" fmla="*/ 104 h 195"/>
              <a:gd name="T76" fmla="*/ 123 w 145"/>
              <a:gd name="T77" fmla="*/ 104 h 195"/>
              <a:gd name="T78" fmla="*/ 123 w 145"/>
              <a:gd name="T79" fmla="*/ 104 h 195"/>
              <a:gd name="T80" fmla="*/ 102 w 145"/>
              <a:gd name="T81" fmla="*/ 126 h 195"/>
              <a:gd name="T82" fmla="*/ 99 w 145"/>
              <a:gd name="T83" fmla="*/ 133 h 195"/>
              <a:gd name="T84" fmla="*/ 99 w 145"/>
              <a:gd name="T85" fmla="*/ 133 h 195"/>
              <a:gd name="T86" fmla="*/ 99 w 145"/>
              <a:gd name="T87" fmla="*/ 150 h 195"/>
              <a:gd name="T88" fmla="*/ 46 w 145"/>
              <a:gd name="T89" fmla="*/ 150 h 195"/>
              <a:gd name="T90" fmla="*/ 46 w 145"/>
              <a:gd name="T91" fmla="*/ 133 h 195"/>
              <a:gd name="T92" fmla="*/ 42 w 145"/>
              <a:gd name="T93" fmla="*/ 126 h 195"/>
              <a:gd name="T94" fmla="*/ 22 w 145"/>
              <a:gd name="T95" fmla="*/ 104 h 195"/>
              <a:gd name="T96" fmla="*/ 22 w 145"/>
              <a:gd name="T97" fmla="*/ 104 h 195"/>
              <a:gd name="T98" fmla="*/ 14 w 145"/>
              <a:gd name="T99" fmla="*/ 75 h 195"/>
              <a:gd name="T100" fmla="*/ 31 w 145"/>
              <a:gd name="T101" fmla="*/ 33 h 195"/>
              <a:gd name="T102" fmla="*/ 72 w 145"/>
              <a:gd name="T103" fmla="*/ 15 h 195"/>
              <a:gd name="T104" fmla="*/ 113 w 145"/>
              <a:gd name="T105" fmla="*/ 33 h 195"/>
              <a:gd name="T106" fmla="*/ 130 w 145"/>
              <a:gd name="T107" fmla="*/ 75 h 195"/>
              <a:gd name="T108" fmla="*/ 123 w 145"/>
              <a:gd name="T109" fmla="*/ 104 h 195"/>
              <a:gd name="T110" fmla="*/ 92 w 145"/>
              <a:gd name="T111" fmla="*/ 186 h 195"/>
              <a:gd name="T112" fmla="*/ 92 w 145"/>
              <a:gd name="T113" fmla="*/ 186 h 195"/>
              <a:gd name="T114" fmla="*/ 53 w 145"/>
              <a:gd name="T115" fmla="*/ 186 h 195"/>
              <a:gd name="T116" fmla="*/ 48 w 145"/>
              <a:gd name="T117" fmla="*/ 190 h 195"/>
              <a:gd name="T118" fmla="*/ 53 w 145"/>
              <a:gd name="T119" fmla="*/ 195 h 195"/>
              <a:gd name="T120" fmla="*/ 92 w 145"/>
              <a:gd name="T121" fmla="*/ 195 h 195"/>
              <a:gd name="T122" fmla="*/ 96 w 145"/>
              <a:gd name="T123" fmla="*/ 190 h 195"/>
              <a:gd name="T124" fmla="*/ 92 w 145"/>
              <a:gd name="T125" fmla="*/ 18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5" h="195">
                <a:moveTo>
                  <a:pt x="96" y="71"/>
                </a:moveTo>
                <a:cubicBezTo>
                  <a:pt x="90" y="77"/>
                  <a:pt x="82" y="81"/>
                  <a:pt x="72" y="81"/>
                </a:cubicBezTo>
                <a:cubicBezTo>
                  <a:pt x="68" y="81"/>
                  <a:pt x="63" y="80"/>
                  <a:pt x="60" y="79"/>
                </a:cubicBezTo>
                <a:cubicBezTo>
                  <a:pt x="56" y="77"/>
                  <a:pt x="52" y="74"/>
                  <a:pt x="49" y="71"/>
                </a:cubicBezTo>
                <a:cubicBezTo>
                  <a:pt x="47" y="69"/>
                  <a:pt x="44" y="69"/>
                  <a:pt x="43" y="71"/>
                </a:cubicBezTo>
                <a:cubicBezTo>
                  <a:pt x="41" y="73"/>
                  <a:pt x="41" y="76"/>
                  <a:pt x="43" y="78"/>
                </a:cubicBezTo>
                <a:cubicBezTo>
                  <a:pt x="46" y="82"/>
                  <a:pt x="51" y="85"/>
                  <a:pt x="56" y="87"/>
                </a:cubicBezTo>
                <a:cubicBezTo>
                  <a:pt x="61" y="89"/>
                  <a:pt x="67" y="90"/>
                  <a:pt x="72" y="90"/>
                </a:cubicBezTo>
                <a:cubicBezTo>
                  <a:pt x="84" y="90"/>
                  <a:pt x="95" y="85"/>
                  <a:pt x="102" y="78"/>
                </a:cubicBezTo>
                <a:cubicBezTo>
                  <a:pt x="104" y="76"/>
                  <a:pt x="104" y="73"/>
                  <a:pt x="102" y="71"/>
                </a:cubicBezTo>
                <a:cubicBezTo>
                  <a:pt x="100" y="69"/>
                  <a:pt x="98" y="69"/>
                  <a:pt x="96" y="71"/>
                </a:cubicBezTo>
                <a:close/>
                <a:moveTo>
                  <a:pt x="106" y="170"/>
                </a:moveTo>
                <a:cubicBezTo>
                  <a:pt x="106" y="170"/>
                  <a:pt x="106" y="170"/>
                  <a:pt x="106" y="170"/>
                </a:cubicBezTo>
                <a:cubicBezTo>
                  <a:pt x="39" y="170"/>
                  <a:pt x="39" y="170"/>
                  <a:pt x="39" y="170"/>
                </a:cubicBezTo>
                <a:cubicBezTo>
                  <a:pt x="36" y="170"/>
                  <a:pt x="34" y="172"/>
                  <a:pt x="34" y="174"/>
                </a:cubicBezTo>
                <a:cubicBezTo>
                  <a:pt x="34" y="177"/>
                  <a:pt x="36" y="179"/>
                  <a:pt x="39" y="179"/>
                </a:cubicBezTo>
                <a:cubicBezTo>
                  <a:pt x="106" y="179"/>
                  <a:pt x="106" y="179"/>
                  <a:pt x="106" y="179"/>
                </a:cubicBezTo>
                <a:cubicBezTo>
                  <a:pt x="109" y="179"/>
                  <a:pt x="111" y="177"/>
                  <a:pt x="111" y="174"/>
                </a:cubicBezTo>
                <a:cubicBezTo>
                  <a:pt x="111" y="172"/>
                  <a:pt x="109" y="170"/>
                  <a:pt x="106" y="170"/>
                </a:cubicBezTo>
                <a:close/>
                <a:moveTo>
                  <a:pt x="145" y="75"/>
                </a:moveTo>
                <a:cubicBezTo>
                  <a:pt x="145" y="75"/>
                  <a:pt x="145" y="75"/>
                  <a:pt x="145" y="75"/>
                </a:cubicBezTo>
                <a:cubicBezTo>
                  <a:pt x="145" y="54"/>
                  <a:pt x="137" y="36"/>
                  <a:pt x="124" y="22"/>
                </a:cubicBezTo>
                <a:cubicBezTo>
                  <a:pt x="111" y="9"/>
                  <a:pt x="92" y="0"/>
                  <a:pt x="72" y="0"/>
                </a:cubicBezTo>
                <a:cubicBezTo>
                  <a:pt x="52" y="0"/>
                  <a:pt x="34" y="9"/>
                  <a:pt x="21" y="22"/>
                </a:cubicBezTo>
                <a:cubicBezTo>
                  <a:pt x="8" y="36"/>
                  <a:pt x="0" y="54"/>
                  <a:pt x="0" y="75"/>
                </a:cubicBezTo>
                <a:cubicBezTo>
                  <a:pt x="0" y="88"/>
                  <a:pt x="3" y="101"/>
                  <a:pt x="9" y="112"/>
                </a:cubicBezTo>
                <a:cubicBezTo>
                  <a:pt x="9" y="112"/>
                  <a:pt x="9" y="112"/>
                  <a:pt x="9" y="112"/>
                </a:cubicBezTo>
                <a:cubicBezTo>
                  <a:pt x="14" y="122"/>
                  <a:pt x="22" y="130"/>
                  <a:pt x="31" y="137"/>
                </a:cubicBezTo>
                <a:cubicBezTo>
                  <a:pt x="31" y="158"/>
                  <a:pt x="31" y="158"/>
                  <a:pt x="31" y="158"/>
                </a:cubicBezTo>
                <a:cubicBezTo>
                  <a:pt x="31" y="162"/>
                  <a:pt x="34" y="166"/>
                  <a:pt x="39" y="166"/>
                </a:cubicBezTo>
                <a:cubicBezTo>
                  <a:pt x="106" y="166"/>
                  <a:pt x="106" y="166"/>
                  <a:pt x="106" y="166"/>
                </a:cubicBezTo>
                <a:cubicBezTo>
                  <a:pt x="110" y="166"/>
                  <a:pt x="114" y="162"/>
                  <a:pt x="114" y="158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23" y="130"/>
                  <a:pt x="130" y="122"/>
                  <a:pt x="136" y="112"/>
                </a:cubicBezTo>
                <a:cubicBezTo>
                  <a:pt x="136" y="112"/>
                  <a:pt x="136" y="112"/>
                  <a:pt x="136" y="112"/>
                </a:cubicBezTo>
                <a:cubicBezTo>
                  <a:pt x="142" y="101"/>
                  <a:pt x="145" y="88"/>
                  <a:pt x="145" y="75"/>
                </a:cubicBezTo>
                <a:close/>
                <a:moveTo>
                  <a:pt x="123" y="104"/>
                </a:move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18" y="114"/>
                  <a:pt x="111" y="121"/>
                  <a:pt x="102" y="126"/>
                </a:cubicBezTo>
                <a:cubicBezTo>
                  <a:pt x="100" y="128"/>
                  <a:pt x="99" y="130"/>
                  <a:pt x="99" y="133"/>
                </a:cubicBezTo>
                <a:cubicBezTo>
                  <a:pt x="99" y="133"/>
                  <a:pt x="99" y="133"/>
                  <a:pt x="99" y="133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46" y="150"/>
                  <a:pt x="46" y="150"/>
                  <a:pt x="46" y="150"/>
                </a:cubicBezTo>
                <a:cubicBezTo>
                  <a:pt x="46" y="133"/>
                  <a:pt x="46" y="133"/>
                  <a:pt x="46" y="133"/>
                </a:cubicBezTo>
                <a:cubicBezTo>
                  <a:pt x="46" y="130"/>
                  <a:pt x="44" y="127"/>
                  <a:pt x="42" y="126"/>
                </a:cubicBezTo>
                <a:cubicBezTo>
                  <a:pt x="33" y="121"/>
                  <a:pt x="27" y="113"/>
                  <a:pt x="22" y="104"/>
                </a:cubicBezTo>
                <a:cubicBezTo>
                  <a:pt x="22" y="104"/>
                  <a:pt x="22" y="104"/>
                  <a:pt x="22" y="104"/>
                </a:cubicBezTo>
                <a:cubicBezTo>
                  <a:pt x="17" y="96"/>
                  <a:pt x="14" y="86"/>
                  <a:pt x="14" y="75"/>
                </a:cubicBezTo>
                <a:cubicBezTo>
                  <a:pt x="14" y="59"/>
                  <a:pt x="21" y="44"/>
                  <a:pt x="31" y="33"/>
                </a:cubicBezTo>
                <a:cubicBezTo>
                  <a:pt x="42" y="22"/>
                  <a:pt x="56" y="15"/>
                  <a:pt x="72" y="15"/>
                </a:cubicBezTo>
                <a:cubicBezTo>
                  <a:pt x="88" y="15"/>
                  <a:pt x="103" y="22"/>
                  <a:pt x="113" y="33"/>
                </a:cubicBezTo>
                <a:cubicBezTo>
                  <a:pt x="124" y="44"/>
                  <a:pt x="130" y="59"/>
                  <a:pt x="130" y="75"/>
                </a:cubicBezTo>
                <a:cubicBezTo>
                  <a:pt x="130" y="86"/>
                  <a:pt x="128" y="96"/>
                  <a:pt x="123" y="104"/>
                </a:cubicBezTo>
                <a:close/>
                <a:moveTo>
                  <a:pt x="92" y="186"/>
                </a:moveTo>
                <a:cubicBezTo>
                  <a:pt x="92" y="186"/>
                  <a:pt x="92" y="186"/>
                  <a:pt x="92" y="186"/>
                </a:cubicBezTo>
                <a:cubicBezTo>
                  <a:pt x="53" y="186"/>
                  <a:pt x="53" y="186"/>
                  <a:pt x="53" y="186"/>
                </a:cubicBezTo>
                <a:cubicBezTo>
                  <a:pt x="50" y="186"/>
                  <a:pt x="48" y="188"/>
                  <a:pt x="48" y="190"/>
                </a:cubicBezTo>
                <a:cubicBezTo>
                  <a:pt x="48" y="193"/>
                  <a:pt x="50" y="195"/>
                  <a:pt x="53" y="195"/>
                </a:cubicBezTo>
                <a:cubicBezTo>
                  <a:pt x="92" y="195"/>
                  <a:pt x="92" y="195"/>
                  <a:pt x="92" y="195"/>
                </a:cubicBezTo>
                <a:cubicBezTo>
                  <a:pt x="94" y="195"/>
                  <a:pt x="96" y="193"/>
                  <a:pt x="96" y="190"/>
                </a:cubicBezTo>
                <a:cubicBezTo>
                  <a:pt x="96" y="188"/>
                  <a:pt x="94" y="186"/>
                  <a:pt x="92" y="1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PA_矩形 39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此处添加</a:t>
            </a:r>
            <a:r>
              <a:rPr lang="zh-CN" altLang="en-US" sz="2667" dirty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标题文本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18" name="PA_组合 17"/>
          <p:cNvGrpSpPr/>
          <p:nvPr>
            <p:custDataLst>
              <p:tags r:id="rId12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19" name="矩形 1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35884871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5" grpId="1" animBg="1" autoUpdateAnimBg="0"/>
      <p:bldP spid="6" grpId="0" animBg="1"/>
      <p:bldP spid="6" grpId="1" animBg="1"/>
      <p:bldP spid="7" grpId="0" animBg="1"/>
      <p:bldP spid="7" grpId="1" animBg="1"/>
      <p:bldP spid="8" grpId="0"/>
      <p:bldP spid="8" grpId="1"/>
      <p:bldP spid="9" grpId="0"/>
      <p:bldP spid="9" grpId="1"/>
      <p:bldP spid="12" grpId="0"/>
      <p:bldP spid="12" grpId="1"/>
      <p:bldP spid="13" grpId="0" animBg="1"/>
      <p:bldP spid="13" grpId="1" animBg="1"/>
      <p:bldP spid="14" grpId="0" animBg="1"/>
      <p:bldP spid="14" grpId="1" animBg="1"/>
      <p:bldP spid="15" grpId="0" animBg="1" autoUpdateAnimBg="0"/>
      <p:bldP spid="15" grpId="1" animBg="1" autoUpdateAnimBg="0"/>
      <p:bldP spid="16" grpId="0" animBg="1"/>
      <p:bldP spid="16" grpId="1" animBg="1"/>
      <p:bldP spid="17" grpId="0"/>
      <p:bldP spid="1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_矩形 4"/>
          <p:cNvSpPr/>
          <p:nvPr>
            <p:custDataLst>
              <p:tags r:id="rId1"/>
            </p:custDataLst>
          </p:nvPr>
        </p:nvSpPr>
        <p:spPr>
          <a:xfrm>
            <a:off x="815413" y="2372557"/>
            <a:ext cx="1438176" cy="14386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PA_矩形 5"/>
          <p:cNvSpPr/>
          <p:nvPr>
            <p:custDataLst>
              <p:tags r:id="rId2"/>
            </p:custDataLst>
          </p:nvPr>
        </p:nvSpPr>
        <p:spPr>
          <a:xfrm>
            <a:off x="2278991" y="2372557"/>
            <a:ext cx="3817011" cy="143862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PA_矩形 24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471012" y="2624442"/>
            <a:ext cx="3432969" cy="1186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endParaRPr lang="en-US" altLang="zh-CN" sz="105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PA_矩形 8"/>
          <p:cNvSpPr/>
          <p:nvPr>
            <p:custDataLst>
              <p:tags r:id="rId4"/>
            </p:custDataLst>
          </p:nvPr>
        </p:nvSpPr>
        <p:spPr>
          <a:xfrm>
            <a:off x="815413" y="4008822"/>
            <a:ext cx="1438176" cy="14386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PA_矩形 9"/>
          <p:cNvSpPr/>
          <p:nvPr>
            <p:custDataLst>
              <p:tags r:id="rId5"/>
            </p:custDataLst>
          </p:nvPr>
        </p:nvSpPr>
        <p:spPr>
          <a:xfrm>
            <a:off x="2278991" y="4008822"/>
            <a:ext cx="3817011" cy="1438620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PA_矩形 24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2471012" y="4134762"/>
            <a:ext cx="3432969" cy="1186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endParaRPr lang="en-US" altLang="zh-CN" sz="105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PA_矩形 11"/>
          <p:cNvSpPr/>
          <p:nvPr>
            <p:custDataLst>
              <p:tags r:id="rId7"/>
            </p:custDataLst>
          </p:nvPr>
        </p:nvSpPr>
        <p:spPr>
          <a:xfrm>
            <a:off x="6288022" y="2372556"/>
            <a:ext cx="5086553" cy="3074885"/>
          </a:xfrm>
          <a:prstGeom prst="rect">
            <a:avLst/>
          </a:prstGeom>
          <a:blipFill dpi="0" rotWithShape="1">
            <a:blip r:embed="rId14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PA_任意多边形 14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1387054" y="2913691"/>
            <a:ext cx="294895" cy="356351"/>
          </a:xfrm>
          <a:custGeom>
            <a:avLst/>
            <a:gdLst>
              <a:gd name="T0" fmla="*/ 75 w 116"/>
              <a:gd name="T1" fmla="*/ 56 h 140"/>
              <a:gd name="T2" fmla="*/ 97 w 116"/>
              <a:gd name="T3" fmla="*/ 56 h 140"/>
              <a:gd name="T4" fmla="*/ 103 w 116"/>
              <a:gd name="T5" fmla="*/ 61 h 140"/>
              <a:gd name="T6" fmla="*/ 100 w 116"/>
              <a:gd name="T7" fmla="*/ 66 h 140"/>
              <a:gd name="T8" fmla="*/ 9 w 116"/>
              <a:gd name="T9" fmla="*/ 138 h 140"/>
              <a:gd name="T10" fmla="*/ 1 w 116"/>
              <a:gd name="T11" fmla="*/ 137 h 140"/>
              <a:gd name="T12" fmla="*/ 1 w 116"/>
              <a:gd name="T13" fmla="*/ 131 h 140"/>
              <a:gd name="T14" fmla="*/ 36 w 116"/>
              <a:gd name="T15" fmla="*/ 67 h 140"/>
              <a:gd name="T16" fmla="*/ 15 w 116"/>
              <a:gd name="T17" fmla="*/ 67 h 140"/>
              <a:gd name="T18" fmla="*/ 10 w 116"/>
              <a:gd name="T19" fmla="*/ 61 h 140"/>
              <a:gd name="T20" fmla="*/ 11 w 116"/>
              <a:gd name="T21" fmla="*/ 58 h 140"/>
              <a:gd name="T22" fmla="*/ 49 w 116"/>
              <a:gd name="T23" fmla="*/ 3 h 140"/>
              <a:gd name="T24" fmla="*/ 54 w 116"/>
              <a:gd name="T25" fmla="*/ 1 h 140"/>
              <a:gd name="T26" fmla="*/ 54 w 116"/>
              <a:gd name="T27" fmla="*/ 0 h 140"/>
              <a:gd name="T28" fmla="*/ 111 w 116"/>
              <a:gd name="T29" fmla="*/ 0 h 140"/>
              <a:gd name="T30" fmla="*/ 116 w 116"/>
              <a:gd name="T31" fmla="*/ 6 h 140"/>
              <a:gd name="T32" fmla="*/ 114 w 116"/>
              <a:gd name="T33" fmla="*/ 10 h 140"/>
              <a:gd name="T34" fmla="*/ 75 w 116"/>
              <a:gd name="T35" fmla="*/ 56 h 140"/>
              <a:gd name="T36" fmla="*/ 81 w 116"/>
              <a:gd name="T37" fmla="*/ 67 h 140"/>
              <a:gd name="T38" fmla="*/ 81 w 116"/>
              <a:gd name="T39" fmla="*/ 67 h 140"/>
              <a:gd name="T40" fmla="*/ 63 w 116"/>
              <a:gd name="T41" fmla="*/ 67 h 140"/>
              <a:gd name="T42" fmla="*/ 63 w 116"/>
              <a:gd name="T43" fmla="*/ 67 h 140"/>
              <a:gd name="T44" fmla="*/ 60 w 116"/>
              <a:gd name="T45" fmla="*/ 65 h 140"/>
              <a:gd name="T46" fmla="*/ 59 w 116"/>
              <a:gd name="T47" fmla="*/ 58 h 140"/>
              <a:gd name="T48" fmla="*/ 99 w 116"/>
              <a:gd name="T49" fmla="*/ 11 h 140"/>
              <a:gd name="T50" fmla="*/ 57 w 116"/>
              <a:gd name="T51" fmla="*/ 11 h 140"/>
              <a:gd name="T52" fmla="*/ 26 w 116"/>
              <a:gd name="T53" fmla="*/ 56 h 140"/>
              <a:gd name="T54" fmla="*/ 45 w 116"/>
              <a:gd name="T55" fmla="*/ 56 h 140"/>
              <a:gd name="T56" fmla="*/ 45 w 116"/>
              <a:gd name="T57" fmla="*/ 56 h 140"/>
              <a:gd name="T58" fmla="*/ 48 w 116"/>
              <a:gd name="T59" fmla="*/ 56 h 140"/>
              <a:gd name="T60" fmla="*/ 50 w 116"/>
              <a:gd name="T61" fmla="*/ 64 h 140"/>
              <a:gd name="T62" fmla="*/ 23 w 116"/>
              <a:gd name="T63" fmla="*/ 113 h 140"/>
              <a:gd name="T64" fmla="*/ 81 w 116"/>
              <a:gd name="T65" fmla="*/ 67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6" h="140">
                <a:moveTo>
                  <a:pt x="75" y="56"/>
                </a:moveTo>
                <a:cubicBezTo>
                  <a:pt x="97" y="56"/>
                  <a:pt x="97" y="56"/>
                  <a:pt x="97" y="56"/>
                </a:cubicBezTo>
                <a:cubicBezTo>
                  <a:pt x="100" y="56"/>
                  <a:pt x="103" y="58"/>
                  <a:pt x="103" y="61"/>
                </a:cubicBezTo>
                <a:cubicBezTo>
                  <a:pt x="103" y="63"/>
                  <a:pt x="102" y="65"/>
                  <a:pt x="100" y="66"/>
                </a:cubicBezTo>
                <a:cubicBezTo>
                  <a:pt x="9" y="138"/>
                  <a:pt x="9" y="138"/>
                  <a:pt x="9" y="138"/>
                </a:cubicBezTo>
                <a:cubicBezTo>
                  <a:pt x="6" y="140"/>
                  <a:pt x="3" y="140"/>
                  <a:pt x="1" y="137"/>
                </a:cubicBezTo>
                <a:cubicBezTo>
                  <a:pt x="0" y="136"/>
                  <a:pt x="0" y="133"/>
                  <a:pt x="1" y="131"/>
                </a:cubicBezTo>
                <a:cubicBezTo>
                  <a:pt x="36" y="67"/>
                  <a:pt x="36" y="67"/>
                  <a:pt x="36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2" y="67"/>
                  <a:pt x="10" y="64"/>
                  <a:pt x="10" y="61"/>
                </a:cubicBezTo>
                <a:cubicBezTo>
                  <a:pt x="10" y="60"/>
                  <a:pt x="10" y="59"/>
                  <a:pt x="11" y="58"/>
                </a:cubicBezTo>
                <a:cubicBezTo>
                  <a:pt x="49" y="3"/>
                  <a:pt x="49" y="3"/>
                  <a:pt x="49" y="3"/>
                </a:cubicBezTo>
                <a:cubicBezTo>
                  <a:pt x="50" y="1"/>
                  <a:pt x="52" y="1"/>
                  <a:pt x="54" y="1"/>
                </a:cubicBezTo>
                <a:cubicBezTo>
                  <a:pt x="54" y="0"/>
                  <a:pt x="54" y="0"/>
                  <a:pt x="54" y="0"/>
                </a:cubicBezTo>
                <a:cubicBezTo>
                  <a:pt x="111" y="0"/>
                  <a:pt x="111" y="0"/>
                  <a:pt x="111" y="0"/>
                </a:cubicBezTo>
                <a:cubicBezTo>
                  <a:pt x="114" y="0"/>
                  <a:pt x="116" y="3"/>
                  <a:pt x="116" y="6"/>
                </a:cubicBezTo>
                <a:cubicBezTo>
                  <a:pt x="116" y="7"/>
                  <a:pt x="115" y="9"/>
                  <a:pt x="114" y="10"/>
                </a:cubicBezTo>
                <a:cubicBezTo>
                  <a:pt x="75" y="56"/>
                  <a:pt x="75" y="56"/>
                  <a:pt x="75" y="56"/>
                </a:cubicBezTo>
                <a:close/>
                <a:moveTo>
                  <a:pt x="81" y="67"/>
                </a:moveTo>
                <a:cubicBezTo>
                  <a:pt x="81" y="67"/>
                  <a:pt x="81" y="67"/>
                  <a:pt x="81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2" y="67"/>
                  <a:pt x="61" y="66"/>
                  <a:pt x="60" y="65"/>
                </a:cubicBezTo>
                <a:cubicBezTo>
                  <a:pt x="57" y="63"/>
                  <a:pt x="57" y="60"/>
                  <a:pt x="59" y="58"/>
                </a:cubicBezTo>
                <a:cubicBezTo>
                  <a:pt x="99" y="11"/>
                  <a:pt x="99" y="11"/>
                  <a:pt x="99" y="11"/>
                </a:cubicBezTo>
                <a:cubicBezTo>
                  <a:pt x="57" y="11"/>
                  <a:pt x="57" y="11"/>
                  <a:pt x="57" y="11"/>
                </a:cubicBezTo>
                <a:cubicBezTo>
                  <a:pt x="26" y="56"/>
                  <a:pt x="26" y="56"/>
                  <a:pt x="26" y="56"/>
                </a:cubicBezTo>
                <a:cubicBezTo>
                  <a:pt x="45" y="56"/>
                  <a:pt x="45" y="56"/>
                  <a:pt x="45" y="56"/>
                </a:cubicBezTo>
                <a:cubicBezTo>
                  <a:pt x="45" y="56"/>
                  <a:pt x="45" y="56"/>
                  <a:pt x="45" y="56"/>
                </a:cubicBezTo>
                <a:cubicBezTo>
                  <a:pt x="46" y="56"/>
                  <a:pt x="47" y="56"/>
                  <a:pt x="48" y="56"/>
                </a:cubicBezTo>
                <a:cubicBezTo>
                  <a:pt x="51" y="58"/>
                  <a:pt x="52" y="61"/>
                  <a:pt x="50" y="64"/>
                </a:cubicBezTo>
                <a:cubicBezTo>
                  <a:pt x="23" y="113"/>
                  <a:pt x="23" y="113"/>
                  <a:pt x="23" y="113"/>
                </a:cubicBezTo>
                <a:cubicBezTo>
                  <a:pt x="81" y="67"/>
                  <a:pt x="81" y="67"/>
                  <a:pt x="81" y="6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PA_任意多边形 19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1356921" y="4548340"/>
            <a:ext cx="356241" cy="359581"/>
          </a:xfrm>
          <a:custGeom>
            <a:avLst/>
            <a:gdLst>
              <a:gd name="T0" fmla="*/ 116 w 140"/>
              <a:gd name="T1" fmla="*/ 2 h 141"/>
              <a:gd name="T2" fmla="*/ 122 w 140"/>
              <a:gd name="T3" fmla="*/ 3 h 141"/>
              <a:gd name="T4" fmla="*/ 122 w 140"/>
              <a:gd name="T5" fmla="*/ 3 h 141"/>
              <a:gd name="T6" fmla="*/ 138 w 140"/>
              <a:gd name="T7" fmla="*/ 19 h 141"/>
              <a:gd name="T8" fmla="*/ 138 w 140"/>
              <a:gd name="T9" fmla="*/ 19 h 141"/>
              <a:gd name="T10" fmla="*/ 139 w 140"/>
              <a:gd name="T11" fmla="*/ 25 h 141"/>
              <a:gd name="T12" fmla="*/ 118 w 140"/>
              <a:gd name="T13" fmla="*/ 43 h 141"/>
              <a:gd name="T14" fmla="*/ 103 w 140"/>
              <a:gd name="T15" fmla="*/ 46 h 141"/>
              <a:gd name="T16" fmla="*/ 99 w 140"/>
              <a:gd name="T17" fmla="*/ 102 h 141"/>
              <a:gd name="T18" fmla="*/ 69 w 140"/>
              <a:gd name="T19" fmla="*/ 115 h 141"/>
              <a:gd name="T20" fmla="*/ 26 w 140"/>
              <a:gd name="T21" fmla="*/ 72 h 141"/>
              <a:gd name="T22" fmla="*/ 69 w 140"/>
              <a:gd name="T23" fmla="*/ 29 h 141"/>
              <a:gd name="T24" fmla="*/ 100 w 140"/>
              <a:gd name="T25" fmla="*/ 33 h 141"/>
              <a:gd name="T26" fmla="*/ 98 w 140"/>
              <a:gd name="T27" fmla="*/ 20 h 141"/>
              <a:gd name="T28" fmla="*/ 124 w 140"/>
              <a:gd name="T29" fmla="*/ 55 h 141"/>
              <a:gd name="T30" fmla="*/ 135 w 140"/>
              <a:gd name="T31" fmla="*/ 52 h 141"/>
              <a:gd name="T32" fmla="*/ 138 w 140"/>
              <a:gd name="T33" fmla="*/ 72 h 141"/>
              <a:gd name="T34" fmla="*/ 69 w 140"/>
              <a:gd name="T35" fmla="*/ 141 h 141"/>
              <a:gd name="T36" fmla="*/ 0 w 140"/>
              <a:gd name="T37" fmla="*/ 72 h 141"/>
              <a:gd name="T38" fmla="*/ 69 w 140"/>
              <a:gd name="T39" fmla="*/ 3 h 141"/>
              <a:gd name="T40" fmla="*/ 89 w 140"/>
              <a:gd name="T41" fmla="*/ 6 h 141"/>
              <a:gd name="T42" fmla="*/ 86 w 140"/>
              <a:gd name="T43" fmla="*/ 16 h 141"/>
              <a:gd name="T44" fmla="*/ 69 w 140"/>
              <a:gd name="T45" fmla="*/ 14 h 141"/>
              <a:gd name="T46" fmla="*/ 11 w 140"/>
              <a:gd name="T47" fmla="*/ 72 h 141"/>
              <a:gd name="T48" fmla="*/ 69 w 140"/>
              <a:gd name="T49" fmla="*/ 130 h 141"/>
              <a:gd name="T50" fmla="*/ 127 w 140"/>
              <a:gd name="T51" fmla="*/ 72 h 141"/>
              <a:gd name="T52" fmla="*/ 124 w 140"/>
              <a:gd name="T53" fmla="*/ 55 h 141"/>
              <a:gd name="T54" fmla="*/ 69 w 140"/>
              <a:gd name="T55" fmla="*/ 52 h 141"/>
              <a:gd name="T56" fmla="*/ 90 w 140"/>
              <a:gd name="T57" fmla="*/ 43 h 141"/>
              <a:gd name="T58" fmla="*/ 43 w 140"/>
              <a:gd name="T59" fmla="*/ 46 h 141"/>
              <a:gd name="T60" fmla="*/ 43 w 140"/>
              <a:gd name="T61" fmla="*/ 46 h 141"/>
              <a:gd name="T62" fmla="*/ 43 w 140"/>
              <a:gd name="T63" fmla="*/ 98 h 141"/>
              <a:gd name="T64" fmla="*/ 94 w 140"/>
              <a:gd name="T65" fmla="*/ 98 h 141"/>
              <a:gd name="T66" fmla="*/ 105 w 140"/>
              <a:gd name="T67" fmla="*/ 72 h 141"/>
              <a:gd name="T68" fmla="*/ 86 w 140"/>
              <a:gd name="T69" fmla="*/ 62 h 141"/>
              <a:gd name="T70" fmla="*/ 83 w 140"/>
              <a:gd name="T71" fmla="*/ 86 h 141"/>
              <a:gd name="T72" fmla="*/ 69 w 140"/>
              <a:gd name="T73" fmla="*/ 92 h 141"/>
              <a:gd name="T74" fmla="*/ 55 w 140"/>
              <a:gd name="T75" fmla="*/ 86 h 141"/>
              <a:gd name="T76" fmla="*/ 55 w 140"/>
              <a:gd name="T77" fmla="*/ 58 h 141"/>
              <a:gd name="T78" fmla="*/ 69 w 140"/>
              <a:gd name="T79" fmla="*/ 52 h 141"/>
              <a:gd name="T80" fmla="*/ 73 w 140"/>
              <a:gd name="T81" fmla="*/ 60 h 141"/>
              <a:gd name="T82" fmla="*/ 60 w 140"/>
              <a:gd name="T83" fmla="*/ 63 h 141"/>
              <a:gd name="T84" fmla="*/ 56 w 140"/>
              <a:gd name="T85" fmla="*/ 72 h 141"/>
              <a:gd name="T86" fmla="*/ 69 w 140"/>
              <a:gd name="T87" fmla="*/ 85 h 141"/>
              <a:gd name="T88" fmla="*/ 78 w 140"/>
              <a:gd name="T89" fmla="*/ 81 h 141"/>
              <a:gd name="T90" fmla="*/ 81 w 140"/>
              <a:gd name="T91" fmla="*/ 68 h 141"/>
              <a:gd name="T92" fmla="*/ 65 w 140"/>
              <a:gd name="T93" fmla="*/ 76 h 141"/>
              <a:gd name="T94" fmla="*/ 73 w 140"/>
              <a:gd name="T95" fmla="*/ 60 h 141"/>
              <a:gd name="T96" fmla="*/ 117 w 140"/>
              <a:gd name="T97" fmla="*/ 10 h 141"/>
              <a:gd name="T98" fmla="*/ 106 w 140"/>
              <a:gd name="T99" fmla="*/ 30 h 141"/>
              <a:gd name="T100" fmla="*/ 117 w 140"/>
              <a:gd name="T101" fmla="*/ 10 h 141"/>
              <a:gd name="T102" fmla="*/ 123 w 140"/>
              <a:gd name="T103" fmla="*/ 22 h 141"/>
              <a:gd name="T104" fmla="*/ 118 w 140"/>
              <a:gd name="T105" fmla="*/ 37 h 141"/>
              <a:gd name="T106" fmla="*/ 123 w 140"/>
              <a:gd name="T107" fmla="*/ 22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0" h="141">
                <a:moveTo>
                  <a:pt x="98" y="20"/>
                </a:moveTo>
                <a:cubicBezTo>
                  <a:pt x="116" y="2"/>
                  <a:pt x="116" y="2"/>
                  <a:pt x="116" y="2"/>
                </a:cubicBezTo>
                <a:cubicBezTo>
                  <a:pt x="118" y="0"/>
                  <a:pt x="120" y="0"/>
                  <a:pt x="121" y="2"/>
                </a:cubicBezTo>
                <a:cubicBezTo>
                  <a:pt x="121" y="2"/>
                  <a:pt x="122" y="3"/>
                  <a:pt x="122" y="3"/>
                </a:cubicBezTo>
                <a:cubicBezTo>
                  <a:pt x="122" y="3"/>
                  <a:pt x="122" y="3"/>
                  <a:pt x="122" y="3"/>
                </a:cubicBezTo>
                <a:cubicBezTo>
                  <a:pt x="122" y="3"/>
                  <a:pt x="122" y="3"/>
                  <a:pt x="122" y="3"/>
                </a:cubicBezTo>
                <a:cubicBezTo>
                  <a:pt x="125" y="16"/>
                  <a:pt x="125" y="16"/>
                  <a:pt x="125" y="16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38" y="19"/>
                  <a:pt x="138" y="19"/>
                  <a:pt x="138" y="19"/>
                </a:cubicBezTo>
                <a:cubicBezTo>
                  <a:pt x="138" y="19"/>
                  <a:pt x="139" y="19"/>
                  <a:pt x="139" y="20"/>
                </a:cubicBezTo>
                <a:cubicBezTo>
                  <a:pt x="140" y="21"/>
                  <a:pt x="140" y="23"/>
                  <a:pt x="139" y="25"/>
                </a:cubicBezTo>
                <a:cubicBezTo>
                  <a:pt x="121" y="43"/>
                  <a:pt x="121" y="43"/>
                  <a:pt x="121" y="43"/>
                </a:cubicBezTo>
                <a:cubicBezTo>
                  <a:pt x="120" y="43"/>
                  <a:pt x="119" y="44"/>
                  <a:pt x="118" y="43"/>
                </a:cubicBezTo>
                <a:cubicBezTo>
                  <a:pt x="108" y="41"/>
                  <a:pt x="108" y="41"/>
                  <a:pt x="108" y="41"/>
                </a:cubicBezTo>
                <a:cubicBezTo>
                  <a:pt x="103" y="46"/>
                  <a:pt x="103" y="46"/>
                  <a:pt x="103" y="46"/>
                </a:cubicBezTo>
                <a:cubicBezTo>
                  <a:pt x="108" y="53"/>
                  <a:pt x="112" y="62"/>
                  <a:pt x="112" y="72"/>
                </a:cubicBezTo>
                <a:cubicBezTo>
                  <a:pt x="112" y="84"/>
                  <a:pt x="107" y="95"/>
                  <a:pt x="99" y="102"/>
                </a:cubicBezTo>
                <a:cubicBezTo>
                  <a:pt x="99" y="102"/>
                  <a:pt x="99" y="102"/>
                  <a:pt x="99" y="102"/>
                </a:cubicBezTo>
                <a:cubicBezTo>
                  <a:pt x="91" y="110"/>
                  <a:pt x="81" y="115"/>
                  <a:pt x="69" y="115"/>
                </a:cubicBezTo>
                <a:cubicBezTo>
                  <a:pt x="57" y="115"/>
                  <a:pt x="46" y="110"/>
                  <a:pt x="39" y="102"/>
                </a:cubicBezTo>
                <a:cubicBezTo>
                  <a:pt x="31" y="95"/>
                  <a:pt x="26" y="84"/>
                  <a:pt x="26" y="72"/>
                </a:cubicBezTo>
                <a:cubicBezTo>
                  <a:pt x="26" y="60"/>
                  <a:pt x="31" y="50"/>
                  <a:pt x="39" y="42"/>
                </a:cubicBezTo>
                <a:cubicBezTo>
                  <a:pt x="46" y="34"/>
                  <a:pt x="57" y="29"/>
                  <a:pt x="69" y="29"/>
                </a:cubicBezTo>
                <a:cubicBezTo>
                  <a:pt x="79" y="29"/>
                  <a:pt x="88" y="33"/>
                  <a:pt x="95" y="38"/>
                </a:cubicBezTo>
                <a:cubicBezTo>
                  <a:pt x="100" y="33"/>
                  <a:pt x="100" y="33"/>
                  <a:pt x="100" y="33"/>
                </a:cubicBezTo>
                <a:cubicBezTo>
                  <a:pt x="98" y="23"/>
                  <a:pt x="98" y="23"/>
                  <a:pt x="98" y="23"/>
                </a:cubicBezTo>
                <a:cubicBezTo>
                  <a:pt x="97" y="22"/>
                  <a:pt x="98" y="21"/>
                  <a:pt x="98" y="20"/>
                </a:cubicBezTo>
                <a:close/>
                <a:moveTo>
                  <a:pt x="124" y="55"/>
                </a:moveTo>
                <a:cubicBezTo>
                  <a:pt x="124" y="55"/>
                  <a:pt x="124" y="55"/>
                  <a:pt x="124" y="55"/>
                </a:cubicBezTo>
                <a:cubicBezTo>
                  <a:pt x="124" y="52"/>
                  <a:pt x="125" y="49"/>
                  <a:pt x="128" y="48"/>
                </a:cubicBezTo>
                <a:cubicBezTo>
                  <a:pt x="131" y="47"/>
                  <a:pt x="134" y="49"/>
                  <a:pt x="135" y="52"/>
                </a:cubicBezTo>
                <a:cubicBezTo>
                  <a:pt x="136" y="55"/>
                  <a:pt x="137" y="58"/>
                  <a:pt x="137" y="62"/>
                </a:cubicBezTo>
                <a:cubicBezTo>
                  <a:pt x="138" y="65"/>
                  <a:pt x="138" y="69"/>
                  <a:pt x="138" y="72"/>
                </a:cubicBezTo>
                <a:cubicBezTo>
                  <a:pt x="138" y="91"/>
                  <a:pt x="130" y="108"/>
                  <a:pt x="118" y="121"/>
                </a:cubicBezTo>
                <a:cubicBezTo>
                  <a:pt x="105" y="133"/>
                  <a:pt x="88" y="141"/>
                  <a:pt x="69" y="141"/>
                </a:cubicBezTo>
                <a:cubicBezTo>
                  <a:pt x="50" y="141"/>
                  <a:pt x="33" y="133"/>
                  <a:pt x="20" y="121"/>
                </a:cubicBezTo>
                <a:cubicBezTo>
                  <a:pt x="8" y="108"/>
                  <a:pt x="0" y="91"/>
                  <a:pt x="0" y="72"/>
                </a:cubicBezTo>
                <a:cubicBezTo>
                  <a:pt x="0" y="53"/>
                  <a:pt x="8" y="36"/>
                  <a:pt x="20" y="23"/>
                </a:cubicBezTo>
                <a:cubicBezTo>
                  <a:pt x="33" y="11"/>
                  <a:pt x="50" y="3"/>
                  <a:pt x="69" y="3"/>
                </a:cubicBezTo>
                <a:cubicBezTo>
                  <a:pt x="72" y="3"/>
                  <a:pt x="76" y="3"/>
                  <a:pt x="79" y="4"/>
                </a:cubicBezTo>
                <a:cubicBezTo>
                  <a:pt x="82" y="4"/>
                  <a:pt x="86" y="5"/>
                  <a:pt x="89" y="6"/>
                </a:cubicBezTo>
                <a:cubicBezTo>
                  <a:pt x="92" y="7"/>
                  <a:pt x="93" y="10"/>
                  <a:pt x="93" y="13"/>
                </a:cubicBezTo>
                <a:cubicBezTo>
                  <a:pt x="92" y="16"/>
                  <a:pt x="89" y="17"/>
                  <a:pt x="86" y="16"/>
                </a:cubicBezTo>
                <a:cubicBezTo>
                  <a:pt x="83" y="16"/>
                  <a:pt x="80" y="15"/>
                  <a:pt x="77" y="15"/>
                </a:cubicBezTo>
                <a:cubicBezTo>
                  <a:pt x="75" y="14"/>
                  <a:pt x="72" y="14"/>
                  <a:pt x="69" y="14"/>
                </a:cubicBezTo>
                <a:cubicBezTo>
                  <a:pt x="53" y="14"/>
                  <a:pt x="38" y="21"/>
                  <a:pt x="28" y="31"/>
                </a:cubicBezTo>
                <a:cubicBezTo>
                  <a:pt x="17" y="42"/>
                  <a:pt x="11" y="56"/>
                  <a:pt x="11" y="72"/>
                </a:cubicBezTo>
                <a:cubicBezTo>
                  <a:pt x="11" y="88"/>
                  <a:pt x="17" y="103"/>
                  <a:pt x="28" y="113"/>
                </a:cubicBezTo>
                <a:cubicBezTo>
                  <a:pt x="38" y="124"/>
                  <a:pt x="53" y="130"/>
                  <a:pt x="69" y="130"/>
                </a:cubicBezTo>
                <a:cubicBezTo>
                  <a:pt x="85" y="130"/>
                  <a:pt x="99" y="124"/>
                  <a:pt x="110" y="113"/>
                </a:cubicBezTo>
                <a:cubicBezTo>
                  <a:pt x="120" y="103"/>
                  <a:pt x="127" y="88"/>
                  <a:pt x="127" y="72"/>
                </a:cubicBezTo>
                <a:cubicBezTo>
                  <a:pt x="127" y="69"/>
                  <a:pt x="127" y="66"/>
                  <a:pt x="126" y="64"/>
                </a:cubicBezTo>
                <a:cubicBezTo>
                  <a:pt x="126" y="61"/>
                  <a:pt x="125" y="58"/>
                  <a:pt x="124" y="55"/>
                </a:cubicBezTo>
                <a:close/>
                <a:moveTo>
                  <a:pt x="69" y="52"/>
                </a:moveTo>
                <a:cubicBezTo>
                  <a:pt x="69" y="52"/>
                  <a:pt x="69" y="52"/>
                  <a:pt x="69" y="52"/>
                </a:cubicBezTo>
                <a:cubicBezTo>
                  <a:pt x="72" y="52"/>
                  <a:pt x="76" y="53"/>
                  <a:pt x="78" y="55"/>
                </a:cubicBezTo>
                <a:cubicBezTo>
                  <a:pt x="90" y="43"/>
                  <a:pt x="90" y="43"/>
                  <a:pt x="90" y="43"/>
                </a:cubicBezTo>
                <a:cubicBezTo>
                  <a:pt x="84" y="38"/>
                  <a:pt x="77" y="36"/>
                  <a:pt x="69" y="36"/>
                </a:cubicBezTo>
                <a:cubicBezTo>
                  <a:pt x="59" y="36"/>
                  <a:pt x="50" y="40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37" y="53"/>
                  <a:pt x="33" y="62"/>
                  <a:pt x="33" y="72"/>
                </a:cubicBezTo>
                <a:cubicBezTo>
                  <a:pt x="33" y="82"/>
                  <a:pt x="37" y="91"/>
                  <a:pt x="43" y="98"/>
                </a:cubicBezTo>
                <a:cubicBezTo>
                  <a:pt x="50" y="104"/>
                  <a:pt x="59" y="108"/>
                  <a:pt x="69" y="108"/>
                </a:cubicBezTo>
                <a:cubicBezTo>
                  <a:pt x="79" y="108"/>
                  <a:pt x="88" y="104"/>
                  <a:pt x="94" y="98"/>
                </a:cubicBezTo>
                <a:cubicBezTo>
                  <a:pt x="95" y="98"/>
                  <a:pt x="95" y="98"/>
                  <a:pt x="95" y="98"/>
                </a:cubicBezTo>
                <a:cubicBezTo>
                  <a:pt x="101" y="91"/>
                  <a:pt x="105" y="82"/>
                  <a:pt x="105" y="72"/>
                </a:cubicBezTo>
                <a:cubicBezTo>
                  <a:pt x="105" y="64"/>
                  <a:pt x="103" y="57"/>
                  <a:pt x="98" y="51"/>
                </a:cubicBezTo>
                <a:cubicBezTo>
                  <a:pt x="86" y="62"/>
                  <a:pt x="86" y="62"/>
                  <a:pt x="86" y="62"/>
                </a:cubicBezTo>
                <a:cubicBezTo>
                  <a:pt x="88" y="65"/>
                  <a:pt x="89" y="69"/>
                  <a:pt x="89" y="72"/>
                </a:cubicBezTo>
                <a:cubicBezTo>
                  <a:pt x="89" y="77"/>
                  <a:pt x="86" y="82"/>
                  <a:pt x="83" y="86"/>
                </a:cubicBezTo>
                <a:cubicBezTo>
                  <a:pt x="83" y="86"/>
                  <a:pt x="83" y="86"/>
                  <a:pt x="83" y="86"/>
                </a:cubicBezTo>
                <a:cubicBezTo>
                  <a:pt x="79" y="90"/>
                  <a:pt x="74" y="92"/>
                  <a:pt x="69" y="92"/>
                </a:cubicBezTo>
                <a:cubicBezTo>
                  <a:pt x="63" y="92"/>
                  <a:pt x="59" y="90"/>
                  <a:pt x="55" y="86"/>
                </a:cubicBezTo>
                <a:cubicBezTo>
                  <a:pt x="55" y="86"/>
                  <a:pt x="55" y="86"/>
                  <a:pt x="55" y="86"/>
                </a:cubicBezTo>
                <a:cubicBezTo>
                  <a:pt x="51" y="82"/>
                  <a:pt x="49" y="78"/>
                  <a:pt x="49" y="72"/>
                </a:cubicBezTo>
                <a:cubicBezTo>
                  <a:pt x="49" y="67"/>
                  <a:pt x="51" y="62"/>
                  <a:pt x="55" y="58"/>
                </a:cubicBezTo>
                <a:cubicBezTo>
                  <a:pt x="55" y="58"/>
                  <a:pt x="55" y="58"/>
                  <a:pt x="55" y="58"/>
                </a:cubicBezTo>
                <a:cubicBezTo>
                  <a:pt x="59" y="55"/>
                  <a:pt x="63" y="52"/>
                  <a:pt x="69" y="52"/>
                </a:cubicBezTo>
                <a:close/>
                <a:moveTo>
                  <a:pt x="73" y="60"/>
                </a:moveTo>
                <a:cubicBezTo>
                  <a:pt x="73" y="60"/>
                  <a:pt x="73" y="60"/>
                  <a:pt x="73" y="60"/>
                </a:cubicBezTo>
                <a:cubicBezTo>
                  <a:pt x="72" y="59"/>
                  <a:pt x="71" y="59"/>
                  <a:pt x="69" y="59"/>
                </a:cubicBezTo>
                <a:cubicBezTo>
                  <a:pt x="65" y="59"/>
                  <a:pt x="62" y="60"/>
                  <a:pt x="60" y="63"/>
                </a:cubicBezTo>
                <a:cubicBezTo>
                  <a:pt x="60" y="63"/>
                  <a:pt x="60" y="63"/>
                  <a:pt x="60" y="63"/>
                </a:cubicBezTo>
                <a:cubicBezTo>
                  <a:pt x="57" y="65"/>
                  <a:pt x="56" y="68"/>
                  <a:pt x="56" y="72"/>
                </a:cubicBezTo>
                <a:cubicBezTo>
                  <a:pt x="56" y="76"/>
                  <a:pt x="57" y="79"/>
                  <a:pt x="60" y="81"/>
                </a:cubicBezTo>
                <a:cubicBezTo>
                  <a:pt x="62" y="84"/>
                  <a:pt x="65" y="85"/>
                  <a:pt x="69" y="85"/>
                </a:cubicBezTo>
                <a:cubicBezTo>
                  <a:pt x="73" y="85"/>
                  <a:pt x="76" y="84"/>
                  <a:pt x="78" y="81"/>
                </a:cubicBezTo>
                <a:cubicBezTo>
                  <a:pt x="78" y="81"/>
                  <a:pt x="78" y="81"/>
                  <a:pt x="78" y="81"/>
                </a:cubicBezTo>
                <a:cubicBezTo>
                  <a:pt x="81" y="79"/>
                  <a:pt x="82" y="76"/>
                  <a:pt x="82" y="72"/>
                </a:cubicBezTo>
                <a:cubicBezTo>
                  <a:pt x="82" y="70"/>
                  <a:pt x="82" y="69"/>
                  <a:pt x="81" y="68"/>
                </a:cubicBezTo>
                <a:cubicBezTo>
                  <a:pt x="73" y="76"/>
                  <a:pt x="73" y="76"/>
                  <a:pt x="73" y="76"/>
                </a:cubicBezTo>
                <a:cubicBezTo>
                  <a:pt x="71" y="78"/>
                  <a:pt x="67" y="78"/>
                  <a:pt x="65" y="76"/>
                </a:cubicBezTo>
                <a:cubicBezTo>
                  <a:pt x="63" y="74"/>
                  <a:pt x="63" y="70"/>
                  <a:pt x="65" y="68"/>
                </a:cubicBezTo>
                <a:cubicBezTo>
                  <a:pt x="73" y="60"/>
                  <a:pt x="73" y="60"/>
                  <a:pt x="73" y="60"/>
                </a:cubicBezTo>
                <a:close/>
                <a:moveTo>
                  <a:pt x="117" y="10"/>
                </a:moveTo>
                <a:cubicBezTo>
                  <a:pt x="117" y="10"/>
                  <a:pt x="117" y="10"/>
                  <a:pt x="117" y="10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6" y="30"/>
                  <a:pt x="106" y="30"/>
                  <a:pt x="106" y="30"/>
                </a:cubicBezTo>
                <a:cubicBezTo>
                  <a:pt x="119" y="17"/>
                  <a:pt x="119" y="17"/>
                  <a:pt x="119" y="17"/>
                </a:cubicBezTo>
                <a:cubicBezTo>
                  <a:pt x="117" y="10"/>
                  <a:pt x="117" y="10"/>
                  <a:pt x="117" y="10"/>
                </a:cubicBezTo>
                <a:close/>
                <a:moveTo>
                  <a:pt x="123" y="22"/>
                </a:moveTo>
                <a:cubicBezTo>
                  <a:pt x="123" y="22"/>
                  <a:pt x="123" y="22"/>
                  <a:pt x="123" y="22"/>
                </a:cubicBezTo>
                <a:cubicBezTo>
                  <a:pt x="111" y="35"/>
                  <a:pt x="111" y="35"/>
                  <a:pt x="111" y="35"/>
                </a:cubicBezTo>
                <a:cubicBezTo>
                  <a:pt x="118" y="37"/>
                  <a:pt x="118" y="37"/>
                  <a:pt x="118" y="37"/>
                </a:cubicBezTo>
                <a:cubicBezTo>
                  <a:pt x="131" y="24"/>
                  <a:pt x="131" y="24"/>
                  <a:pt x="131" y="24"/>
                </a:cubicBezTo>
                <a:cubicBezTo>
                  <a:pt x="123" y="22"/>
                  <a:pt x="123" y="22"/>
                  <a:pt x="123" y="2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PA_矩形 39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此处添加</a:t>
            </a:r>
            <a:r>
              <a:rPr lang="zh-CN" altLang="en-US" sz="2667" dirty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标题文本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16" name="PA_组合 15"/>
          <p:cNvGrpSpPr/>
          <p:nvPr>
            <p:custDataLst>
              <p:tags r:id="rId11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17" name="矩形 16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35207148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6" grpId="0" animBg="1"/>
      <p:bldP spid="7" grpId="0"/>
      <p:bldP spid="9" grpId="0" animBg="1"/>
      <p:bldP spid="10" grpId="0" animBg="1"/>
      <p:bldP spid="11" grpId="0"/>
      <p:bldP spid="12" grpId="0" animBg="1"/>
      <p:bldP spid="13" grpId="0" animBg="1"/>
      <p:bldP spid="14" grpId="0" animBg="1" autoUpdateAnimBg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0" name="PA_任意多边形 8"/>
          <p:cNvSpPr/>
          <p:nvPr>
            <p:custDataLst>
              <p:tags r:id="rId1"/>
            </p:custDataLst>
          </p:nvPr>
        </p:nvSpPr>
        <p:spPr bwMode="auto">
          <a:xfrm>
            <a:off x="6963833" y="1800550"/>
            <a:ext cx="3270251" cy="1846303"/>
          </a:xfrm>
          <a:custGeom>
            <a:avLst/>
            <a:gdLst>
              <a:gd name="T0" fmla="*/ 840 w 840"/>
              <a:gd name="T1" fmla="*/ 474 h 474"/>
              <a:gd name="T2" fmla="*/ 819 w 840"/>
              <a:gd name="T3" fmla="*/ 357 h 474"/>
              <a:gd name="T4" fmla="*/ 803 w 840"/>
              <a:gd name="T5" fmla="*/ 386 h 474"/>
              <a:gd name="T6" fmla="*/ 486 w 840"/>
              <a:gd name="T7" fmla="*/ 181 h 474"/>
              <a:gd name="T8" fmla="*/ 417 w 840"/>
              <a:gd name="T9" fmla="*/ 188 h 474"/>
              <a:gd name="T10" fmla="*/ 209 w 840"/>
              <a:gd name="T11" fmla="*/ 0 h 474"/>
              <a:gd name="T12" fmla="*/ 0 w 840"/>
              <a:gd name="T13" fmla="*/ 209 h 474"/>
              <a:gd name="T14" fmla="*/ 160 w 840"/>
              <a:gd name="T15" fmla="*/ 412 h 474"/>
              <a:gd name="T16" fmla="*/ 174 w 840"/>
              <a:gd name="T17" fmla="*/ 415 h 474"/>
              <a:gd name="T18" fmla="*/ 179 w 840"/>
              <a:gd name="T19" fmla="*/ 405 h 474"/>
              <a:gd name="T20" fmla="*/ 183 w 840"/>
              <a:gd name="T21" fmla="*/ 398 h 474"/>
              <a:gd name="T22" fmla="*/ 186 w 840"/>
              <a:gd name="T23" fmla="*/ 393 h 474"/>
              <a:gd name="T24" fmla="*/ 192 w 840"/>
              <a:gd name="T25" fmla="*/ 383 h 474"/>
              <a:gd name="T26" fmla="*/ 195 w 840"/>
              <a:gd name="T27" fmla="*/ 378 h 474"/>
              <a:gd name="T28" fmla="*/ 199 w 840"/>
              <a:gd name="T29" fmla="*/ 371 h 474"/>
              <a:gd name="T30" fmla="*/ 205 w 840"/>
              <a:gd name="T31" fmla="*/ 363 h 474"/>
              <a:gd name="T32" fmla="*/ 209 w 840"/>
              <a:gd name="T33" fmla="*/ 357 h 474"/>
              <a:gd name="T34" fmla="*/ 213 w 840"/>
              <a:gd name="T35" fmla="*/ 352 h 474"/>
              <a:gd name="T36" fmla="*/ 221 w 840"/>
              <a:gd name="T37" fmla="*/ 343 h 474"/>
              <a:gd name="T38" fmla="*/ 224 w 840"/>
              <a:gd name="T39" fmla="*/ 338 h 474"/>
              <a:gd name="T40" fmla="*/ 229 w 840"/>
              <a:gd name="T41" fmla="*/ 332 h 474"/>
              <a:gd name="T42" fmla="*/ 233 w 840"/>
              <a:gd name="T43" fmla="*/ 328 h 474"/>
              <a:gd name="T44" fmla="*/ 242 w 840"/>
              <a:gd name="T45" fmla="*/ 319 h 474"/>
              <a:gd name="T46" fmla="*/ 245 w 840"/>
              <a:gd name="T47" fmla="*/ 316 h 474"/>
              <a:gd name="T48" fmla="*/ 255 w 840"/>
              <a:gd name="T49" fmla="*/ 306 h 474"/>
              <a:gd name="T50" fmla="*/ 258 w 840"/>
              <a:gd name="T51" fmla="*/ 303 h 474"/>
              <a:gd name="T52" fmla="*/ 265 w 840"/>
              <a:gd name="T53" fmla="*/ 298 h 474"/>
              <a:gd name="T54" fmla="*/ 268 w 840"/>
              <a:gd name="T55" fmla="*/ 296 h 474"/>
              <a:gd name="T56" fmla="*/ 279 w 840"/>
              <a:gd name="T57" fmla="*/ 286 h 474"/>
              <a:gd name="T58" fmla="*/ 282 w 840"/>
              <a:gd name="T59" fmla="*/ 284 h 474"/>
              <a:gd name="T60" fmla="*/ 305 w 840"/>
              <a:gd name="T61" fmla="*/ 268 h 474"/>
              <a:gd name="T62" fmla="*/ 307 w 840"/>
              <a:gd name="T63" fmla="*/ 267 h 474"/>
              <a:gd name="T64" fmla="*/ 322 w 840"/>
              <a:gd name="T65" fmla="*/ 259 h 474"/>
              <a:gd name="T66" fmla="*/ 324 w 840"/>
              <a:gd name="T67" fmla="*/ 258 h 474"/>
              <a:gd name="T68" fmla="*/ 350 w 840"/>
              <a:gd name="T69" fmla="*/ 245 h 474"/>
              <a:gd name="T70" fmla="*/ 351 w 840"/>
              <a:gd name="T71" fmla="*/ 244 h 474"/>
              <a:gd name="T72" fmla="*/ 368 w 840"/>
              <a:gd name="T73" fmla="*/ 237 h 474"/>
              <a:gd name="T74" fmla="*/ 369 w 840"/>
              <a:gd name="T75" fmla="*/ 237 h 474"/>
              <a:gd name="T76" fmla="*/ 397 w 840"/>
              <a:gd name="T77" fmla="*/ 228 h 474"/>
              <a:gd name="T78" fmla="*/ 399 w 840"/>
              <a:gd name="T79" fmla="*/ 227 h 474"/>
              <a:gd name="T80" fmla="*/ 418 w 840"/>
              <a:gd name="T81" fmla="*/ 223 h 474"/>
              <a:gd name="T82" fmla="*/ 492 w 840"/>
              <a:gd name="T83" fmla="*/ 215 h 474"/>
              <a:gd name="T84" fmla="*/ 796 w 840"/>
              <a:gd name="T85" fmla="*/ 389 h 474"/>
              <a:gd name="T86" fmla="*/ 757 w 840"/>
              <a:gd name="T87" fmla="*/ 389 h 474"/>
              <a:gd name="T88" fmla="*/ 840 w 840"/>
              <a:gd name="T89" fmla="*/ 47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40" h="474">
                <a:moveTo>
                  <a:pt x="840" y="474"/>
                </a:moveTo>
                <a:cubicBezTo>
                  <a:pt x="819" y="357"/>
                  <a:pt x="819" y="357"/>
                  <a:pt x="819" y="357"/>
                </a:cubicBezTo>
                <a:cubicBezTo>
                  <a:pt x="803" y="386"/>
                  <a:pt x="803" y="386"/>
                  <a:pt x="803" y="386"/>
                </a:cubicBezTo>
                <a:cubicBezTo>
                  <a:pt x="748" y="265"/>
                  <a:pt x="627" y="181"/>
                  <a:pt x="486" y="181"/>
                </a:cubicBezTo>
                <a:cubicBezTo>
                  <a:pt x="463" y="181"/>
                  <a:pt x="440" y="183"/>
                  <a:pt x="417" y="188"/>
                </a:cubicBezTo>
                <a:cubicBezTo>
                  <a:pt x="407" y="82"/>
                  <a:pt x="318" y="0"/>
                  <a:pt x="209" y="0"/>
                </a:cubicBezTo>
                <a:cubicBezTo>
                  <a:pt x="94" y="0"/>
                  <a:pt x="0" y="93"/>
                  <a:pt x="0" y="209"/>
                </a:cubicBezTo>
                <a:cubicBezTo>
                  <a:pt x="0" y="307"/>
                  <a:pt x="68" y="389"/>
                  <a:pt x="160" y="412"/>
                </a:cubicBezTo>
                <a:cubicBezTo>
                  <a:pt x="164" y="413"/>
                  <a:pt x="169" y="414"/>
                  <a:pt x="174" y="415"/>
                </a:cubicBezTo>
                <a:cubicBezTo>
                  <a:pt x="176" y="411"/>
                  <a:pt x="177" y="408"/>
                  <a:pt x="179" y="405"/>
                </a:cubicBezTo>
                <a:cubicBezTo>
                  <a:pt x="180" y="403"/>
                  <a:pt x="181" y="401"/>
                  <a:pt x="183" y="398"/>
                </a:cubicBezTo>
                <a:cubicBezTo>
                  <a:pt x="184" y="397"/>
                  <a:pt x="185" y="395"/>
                  <a:pt x="186" y="393"/>
                </a:cubicBezTo>
                <a:cubicBezTo>
                  <a:pt x="188" y="390"/>
                  <a:pt x="190" y="386"/>
                  <a:pt x="192" y="383"/>
                </a:cubicBezTo>
                <a:cubicBezTo>
                  <a:pt x="193" y="381"/>
                  <a:pt x="194" y="380"/>
                  <a:pt x="195" y="378"/>
                </a:cubicBezTo>
                <a:cubicBezTo>
                  <a:pt x="196" y="376"/>
                  <a:pt x="198" y="374"/>
                  <a:pt x="199" y="371"/>
                </a:cubicBezTo>
                <a:cubicBezTo>
                  <a:pt x="201" y="369"/>
                  <a:pt x="203" y="366"/>
                  <a:pt x="205" y="363"/>
                </a:cubicBezTo>
                <a:cubicBezTo>
                  <a:pt x="206" y="361"/>
                  <a:pt x="208" y="359"/>
                  <a:pt x="209" y="357"/>
                </a:cubicBezTo>
                <a:cubicBezTo>
                  <a:pt x="211" y="355"/>
                  <a:pt x="212" y="354"/>
                  <a:pt x="213" y="352"/>
                </a:cubicBezTo>
                <a:cubicBezTo>
                  <a:pt x="215" y="349"/>
                  <a:pt x="218" y="346"/>
                  <a:pt x="221" y="343"/>
                </a:cubicBezTo>
                <a:cubicBezTo>
                  <a:pt x="222" y="341"/>
                  <a:pt x="223" y="340"/>
                  <a:pt x="224" y="338"/>
                </a:cubicBezTo>
                <a:cubicBezTo>
                  <a:pt x="226" y="336"/>
                  <a:pt x="228" y="334"/>
                  <a:pt x="229" y="332"/>
                </a:cubicBezTo>
                <a:cubicBezTo>
                  <a:pt x="231" y="331"/>
                  <a:pt x="232" y="330"/>
                  <a:pt x="233" y="328"/>
                </a:cubicBezTo>
                <a:cubicBezTo>
                  <a:pt x="236" y="325"/>
                  <a:pt x="239" y="322"/>
                  <a:pt x="242" y="319"/>
                </a:cubicBezTo>
                <a:cubicBezTo>
                  <a:pt x="243" y="318"/>
                  <a:pt x="244" y="317"/>
                  <a:pt x="245" y="316"/>
                </a:cubicBezTo>
                <a:cubicBezTo>
                  <a:pt x="249" y="312"/>
                  <a:pt x="252" y="309"/>
                  <a:pt x="255" y="306"/>
                </a:cubicBezTo>
                <a:cubicBezTo>
                  <a:pt x="256" y="305"/>
                  <a:pt x="257" y="304"/>
                  <a:pt x="258" y="303"/>
                </a:cubicBezTo>
                <a:cubicBezTo>
                  <a:pt x="261" y="301"/>
                  <a:pt x="263" y="300"/>
                  <a:pt x="265" y="298"/>
                </a:cubicBezTo>
                <a:cubicBezTo>
                  <a:pt x="266" y="297"/>
                  <a:pt x="267" y="296"/>
                  <a:pt x="268" y="296"/>
                </a:cubicBezTo>
                <a:cubicBezTo>
                  <a:pt x="271" y="292"/>
                  <a:pt x="275" y="289"/>
                  <a:pt x="279" y="286"/>
                </a:cubicBezTo>
                <a:cubicBezTo>
                  <a:pt x="280" y="285"/>
                  <a:pt x="281" y="285"/>
                  <a:pt x="282" y="284"/>
                </a:cubicBezTo>
                <a:cubicBezTo>
                  <a:pt x="290" y="279"/>
                  <a:pt x="297" y="273"/>
                  <a:pt x="305" y="268"/>
                </a:cubicBezTo>
                <a:cubicBezTo>
                  <a:pt x="306" y="268"/>
                  <a:pt x="306" y="268"/>
                  <a:pt x="307" y="267"/>
                </a:cubicBezTo>
                <a:cubicBezTo>
                  <a:pt x="312" y="264"/>
                  <a:pt x="317" y="261"/>
                  <a:pt x="322" y="259"/>
                </a:cubicBezTo>
                <a:cubicBezTo>
                  <a:pt x="322" y="258"/>
                  <a:pt x="323" y="258"/>
                  <a:pt x="324" y="258"/>
                </a:cubicBezTo>
                <a:cubicBezTo>
                  <a:pt x="332" y="253"/>
                  <a:pt x="341" y="249"/>
                  <a:pt x="350" y="245"/>
                </a:cubicBezTo>
                <a:cubicBezTo>
                  <a:pt x="350" y="245"/>
                  <a:pt x="350" y="244"/>
                  <a:pt x="351" y="244"/>
                </a:cubicBezTo>
                <a:cubicBezTo>
                  <a:pt x="357" y="242"/>
                  <a:pt x="362" y="239"/>
                  <a:pt x="368" y="237"/>
                </a:cubicBezTo>
                <a:cubicBezTo>
                  <a:pt x="368" y="237"/>
                  <a:pt x="369" y="237"/>
                  <a:pt x="369" y="237"/>
                </a:cubicBezTo>
                <a:cubicBezTo>
                  <a:pt x="378" y="234"/>
                  <a:pt x="388" y="230"/>
                  <a:pt x="397" y="228"/>
                </a:cubicBezTo>
                <a:cubicBezTo>
                  <a:pt x="398" y="228"/>
                  <a:pt x="398" y="228"/>
                  <a:pt x="399" y="227"/>
                </a:cubicBezTo>
                <a:cubicBezTo>
                  <a:pt x="405" y="226"/>
                  <a:pt x="411" y="224"/>
                  <a:pt x="418" y="223"/>
                </a:cubicBezTo>
                <a:cubicBezTo>
                  <a:pt x="442" y="218"/>
                  <a:pt x="466" y="215"/>
                  <a:pt x="492" y="215"/>
                </a:cubicBezTo>
                <a:cubicBezTo>
                  <a:pt x="621" y="215"/>
                  <a:pt x="735" y="285"/>
                  <a:pt x="796" y="389"/>
                </a:cubicBezTo>
                <a:cubicBezTo>
                  <a:pt x="757" y="389"/>
                  <a:pt x="757" y="389"/>
                  <a:pt x="757" y="389"/>
                </a:cubicBezTo>
                <a:lnTo>
                  <a:pt x="840" y="4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41" name="PA_任意多边形 9"/>
          <p:cNvSpPr/>
          <p:nvPr>
            <p:custDataLst>
              <p:tags r:id="rId2"/>
            </p:custDataLst>
          </p:nvPr>
        </p:nvSpPr>
        <p:spPr bwMode="auto">
          <a:xfrm>
            <a:off x="9478433" y="1796314"/>
            <a:ext cx="1862667" cy="3269143"/>
          </a:xfrm>
          <a:custGeom>
            <a:avLst/>
            <a:gdLst>
              <a:gd name="T0" fmla="*/ 0 w 478"/>
              <a:gd name="T1" fmla="*/ 839 h 839"/>
              <a:gd name="T2" fmla="*/ 117 w 478"/>
              <a:gd name="T3" fmla="*/ 818 h 839"/>
              <a:gd name="T4" fmla="*/ 88 w 478"/>
              <a:gd name="T5" fmla="*/ 802 h 839"/>
              <a:gd name="T6" fmla="*/ 295 w 478"/>
              <a:gd name="T7" fmla="*/ 487 h 839"/>
              <a:gd name="T8" fmla="*/ 288 w 478"/>
              <a:gd name="T9" fmla="*/ 418 h 839"/>
              <a:gd name="T10" fmla="*/ 477 w 478"/>
              <a:gd name="T11" fmla="*/ 211 h 839"/>
              <a:gd name="T12" fmla="*/ 269 w 478"/>
              <a:gd name="T13" fmla="*/ 1 h 839"/>
              <a:gd name="T14" fmla="*/ 66 w 478"/>
              <a:gd name="T15" fmla="*/ 159 h 839"/>
              <a:gd name="T16" fmla="*/ 62 w 478"/>
              <a:gd name="T17" fmla="*/ 174 h 839"/>
              <a:gd name="T18" fmla="*/ 72 w 478"/>
              <a:gd name="T19" fmla="*/ 178 h 839"/>
              <a:gd name="T20" fmla="*/ 79 w 478"/>
              <a:gd name="T21" fmla="*/ 182 h 839"/>
              <a:gd name="T22" fmla="*/ 84 w 478"/>
              <a:gd name="T23" fmla="*/ 185 h 839"/>
              <a:gd name="T24" fmla="*/ 94 w 478"/>
              <a:gd name="T25" fmla="*/ 191 h 839"/>
              <a:gd name="T26" fmla="*/ 99 w 478"/>
              <a:gd name="T27" fmla="*/ 194 h 839"/>
              <a:gd name="T28" fmla="*/ 106 w 478"/>
              <a:gd name="T29" fmla="*/ 198 h 839"/>
              <a:gd name="T30" fmla="*/ 114 w 478"/>
              <a:gd name="T31" fmla="*/ 204 h 839"/>
              <a:gd name="T32" fmla="*/ 120 w 478"/>
              <a:gd name="T33" fmla="*/ 209 h 839"/>
              <a:gd name="T34" fmla="*/ 125 w 478"/>
              <a:gd name="T35" fmla="*/ 212 h 839"/>
              <a:gd name="T36" fmla="*/ 134 w 478"/>
              <a:gd name="T37" fmla="*/ 220 h 839"/>
              <a:gd name="T38" fmla="*/ 139 w 478"/>
              <a:gd name="T39" fmla="*/ 224 h 839"/>
              <a:gd name="T40" fmla="*/ 145 w 478"/>
              <a:gd name="T41" fmla="*/ 229 h 839"/>
              <a:gd name="T42" fmla="*/ 148 w 478"/>
              <a:gd name="T43" fmla="*/ 233 h 839"/>
              <a:gd name="T44" fmla="*/ 158 w 478"/>
              <a:gd name="T45" fmla="*/ 242 h 839"/>
              <a:gd name="T46" fmla="*/ 161 w 478"/>
              <a:gd name="T47" fmla="*/ 245 h 839"/>
              <a:gd name="T48" fmla="*/ 171 w 478"/>
              <a:gd name="T49" fmla="*/ 255 h 839"/>
              <a:gd name="T50" fmla="*/ 173 w 478"/>
              <a:gd name="T51" fmla="*/ 258 h 839"/>
              <a:gd name="T52" fmla="*/ 179 w 478"/>
              <a:gd name="T53" fmla="*/ 265 h 839"/>
              <a:gd name="T54" fmla="*/ 181 w 478"/>
              <a:gd name="T55" fmla="*/ 267 h 839"/>
              <a:gd name="T56" fmla="*/ 190 w 478"/>
              <a:gd name="T57" fmla="*/ 279 h 839"/>
              <a:gd name="T58" fmla="*/ 193 w 478"/>
              <a:gd name="T59" fmla="*/ 282 h 839"/>
              <a:gd name="T60" fmla="*/ 208 w 478"/>
              <a:gd name="T61" fmla="*/ 305 h 839"/>
              <a:gd name="T62" fmla="*/ 209 w 478"/>
              <a:gd name="T63" fmla="*/ 307 h 839"/>
              <a:gd name="T64" fmla="*/ 218 w 478"/>
              <a:gd name="T65" fmla="*/ 322 h 839"/>
              <a:gd name="T66" fmla="*/ 219 w 478"/>
              <a:gd name="T67" fmla="*/ 324 h 839"/>
              <a:gd name="T68" fmla="*/ 231 w 478"/>
              <a:gd name="T69" fmla="*/ 350 h 839"/>
              <a:gd name="T70" fmla="*/ 232 w 478"/>
              <a:gd name="T71" fmla="*/ 351 h 839"/>
              <a:gd name="T72" fmla="*/ 239 w 478"/>
              <a:gd name="T73" fmla="*/ 368 h 839"/>
              <a:gd name="T74" fmla="*/ 239 w 478"/>
              <a:gd name="T75" fmla="*/ 369 h 839"/>
              <a:gd name="T76" fmla="*/ 248 w 478"/>
              <a:gd name="T77" fmla="*/ 397 h 839"/>
              <a:gd name="T78" fmla="*/ 249 w 478"/>
              <a:gd name="T79" fmla="*/ 399 h 839"/>
              <a:gd name="T80" fmla="*/ 253 w 478"/>
              <a:gd name="T81" fmla="*/ 418 h 839"/>
              <a:gd name="T82" fmla="*/ 261 w 478"/>
              <a:gd name="T83" fmla="*/ 492 h 839"/>
              <a:gd name="T84" fmla="*/ 85 w 478"/>
              <a:gd name="T85" fmla="*/ 795 h 839"/>
              <a:gd name="T86" fmla="*/ 85 w 478"/>
              <a:gd name="T87" fmla="*/ 757 h 839"/>
              <a:gd name="T88" fmla="*/ 0 w 478"/>
              <a:gd name="T89" fmla="*/ 839 h 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78" h="839">
                <a:moveTo>
                  <a:pt x="0" y="839"/>
                </a:moveTo>
                <a:cubicBezTo>
                  <a:pt x="117" y="818"/>
                  <a:pt x="117" y="818"/>
                  <a:pt x="117" y="818"/>
                </a:cubicBezTo>
                <a:cubicBezTo>
                  <a:pt x="88" y="802"/>
                  <a:pt x="88" y="802"/>
                  <a:pt x="88" y="802"/>
                </a:cubicBezTo>
                <a:cubicBezTo>
                  <a:pt x="210" y="748"/>
                  <a:pt x="294" y="628"/>
                  <a:pt x="295" y="487"/>
                </a:cubicBezTo>
                <a:cubicBezTo>
                  <a:pt x="295" y="463"/>
                  <a:pt x="293" y="440"/>
                  <a:pt x="288" y="418"/>
                </a:cubicBezTo>
                <a:cubicBezTo>
                  <a:pt x="394" y="408"/>
                  <a:pt x="477" y="319"/>
                  <a:pt x="477" y="211"/>
                </a:cubicBezTo>
                <a:cubicBezTo>
                  <a:pt x="478" y="95"/>
                  <a:pt x="385" y="1"/>
                  <a:pt x="269" y="1"/>
                </a:cubicBezTo>
                <a:cubicBezTo>
                  <a:pt x="171" y="0"/>
                  <a:pt x="88" y="68"/>
                  <a:pt x="66" y="159"/>
                </a:cubicBezTo>
                <a:cubicBezTo>
                  <a:pt x="64" y="164"/>
                  <a:pt x="63" y="169"/>
                  <a:pt x="62" y="174"/>
                </a:cubicBezTo>
                <a:cubicBezTo>
                  <a:pt x="66" y="175"/>
                  <a:pt x="69" y="177"/>
                  <a:pt x="72" y="178"/>
                </a:cubicBezTo>
                <a:cubicBezTo>
                  <a:pt x="74" y="180"/>
                  <a:pt x="76" y="181"/>
                  <a:pt x="79" y="182"/>
                </a:cubicBezTo>
                <a:cubicBezTo>
                  <a:pt x="80" y="183"/>
                  <a:pt x="82" y="184"/>
                  <a:pt x="84" y="185"/>
                </a:cubicBezTo>
                <a:cubicBezTo>
                  <a:pt x="87" y="187"/>
                  <a:pt x="91" y="189"/>
                  <a:pt x="94" y="191"/>
                </a:cubicBezTo>
                <a:cubicBezTo>
                  <a:pt x="96" y="192"/>
                  <a:pt x="97" y="193"/>
                  <a:pt x="99" y="194"/>
                </a:cubicBezTo>
                <a:cubicBezTo>
                  <a:pt x="101" y="196"/>
                  <a:pt x="103" y="197"/>
                  <a:pt x="106" y="198"/>
                </a:cubicBezTo>
                <a:cubicBezTo>
                  <a:pt x="108" y="200"/>
                  <a:pt x="111" y="202"/>
                  <a:pt x="114" y="204"/>
                </a:cubicBezTo>
                <a:cubicBezTo>
                  <a:pt x="116" y="206"/>
                  <a:pt x="118" y="207"/>
                  <a:pt x="120" y="209"/>
                </a:cubicBezTo>
                <a:cubicBezTo>
                  <a:pt x="122" y="210"/>
                  <a:pt x="123" y="211"/>
                  <a:pt x="125" y="212"/>
                </a:cubicBezTo>
                <a:cubicBezTo>
                  <a:pt x="128" y="215"/>
                  <a:pt x="131" y="218"/>
                  <a:pt x="134" y="220"/>
                </a:cubicBezTo>
                <a:cubicBezTo>
                  <a:pt x="136" y="221"/>
                  <a:pt x="137" y="223"/>
                  <a:pt x="139" y="224"/>
                </a:cubicBezTo>
                <a:cubicBezTo>
                  <a:pt x="141" y="226"/>
                  <a:pt x="143" y="227"/>
                  <a:pt x="145" y="229"/>
                </a:cubicBezTo>
                <a:cubicBezTo>
                  <a:pt x="146" y="230"/>
                  <a:pt x="147" y="231"/>
                  <a:pt x="148" y="233"/>
                </a:cubicBezTo>
                <a:cubicBezTo>
                  <a:pt x="152" y="236"/>
                  <a:pt x="155" y="239"/>
                  <a:pt x="158" y="242"/>
                </a:cubicBezTo>
                <a:cubicBezTo>
                  <a:pt x="159" y="243"/>
                  <a:pt x="160" y="244"/>
                  <a:pt x="161" y="245"/>
                </a:cubicBezTo>
                <a:cubicBezTo>
                  <a:pt x="164" y="248"/>
                  <a:pt x="168" y="252"/>
                  <a:pt x="171" y="255"/>
                </a:cubicBezTo>
                <a:cubicBezTo>
                  <a:pt x="172" y="256"/>
                  <a:pt x="172" y="257"/>
                  <a:pt x="173" y="258"/>
                </a:cubicBezTo>
                <a:cubicBezTo>
                  <a:pt x="175" y="260"/>
                  <a:pt x="177" y="263"/>
                  <a:pt x="179" y="265"/>
                </a:cubicBezTo>
                <a:cubicBezTo>
                  <a:pt x="180" y="266"/>
                  <a:pt x="180" y="267"/>
                  <a:pt x="181" y="267"/>
                </a:cubicBezTo>
                <a:cubicBezTo>
                  <a:pt x="184" y="271"/>
                  <a:pt x="187" y="275"/>
                  <a:pt x="190" y="279"/>
                </a:cubicBezTo>
                <a:cubicBezTo>
                  <a:pt x="191" y="280"/>
                  <a:pt x="192" y="281"/>
                  <a:pt x="193" y="282"/>
                </a:cubicBezTo>
                <a:cubicBezTo>
                  <a:pt x="198" y="290"/>
                  <a:pt x="203" y="297"/>
                  <a:pt x="208" y="305"/>
                </a:cubicBezTo>
                <a:cubicBezTo>
                  <a:pt x="208" y="306"/>
                  <a:pt x="209" y="306"/>
                  <a:pt x="209" y="307"/>
                </a:cubicBezTo>
                <a:cubicBezTo>
                  <a:pt x="212" y="312"/>
                  <a:pt x="215" y="317"/>
                  <a:pt x="218" y="322"/>
                </a:cubicBezTo>
                <a:cubicBezTo>
                  <a:pt x="218" y="322"/>
                  <a:pt x="218" y="323"/>
                  <a:pt x="219" y="324"/>
                </a:cubicBezTo>
                <a:cubicBezTo>
                  <a:pt x="223" y="332"/>
                  <a:pt x="228" y="341"/>
                  <a:pt x="231" y="350"/>
                </a:cubicBezTo>
                <a:cubicBezTo>
                  <a:pt x="232" y="350"/>
                  <a:pt x="232" y="351"/>
                  <a:pt x="232" y="351"/>
                </a:cubicBezTo>
                <a:cubicBezTo>
                  <a:pt x="234" y="357"/>
                  <a:pt x="237" y="362"/>
                  <a:pt x="239" y="368"/>
                </a:cubicBezTo>
                <a:cubicBezTo>
                  <a:pt x="239" y="369"/>
                  <a:pt x="239" y="369"/>
                  <a:pt x="239" y="369"/>
                </a:cubicBezTo>
                <a:cubicBezTo>
                  <a:pt x="243" y="378"/>
                  <a:pt x="246" y="388"/>
                  <a:pt x="248" y="397"/>
                </a:cubicBezTo>
                <a:cubicBezTo>
                  <a:pt x="248" y="398"/>
                  <a:pt x="249" y="398"/>
                  <a:pt x="249" y="399"/>
                </a:cubicBezTo>
                <a:cubicBezTo>
                  <a:pt x="250" y="405"/>
                  <a:pt x="252" y="412"/>
                  <a:pt x="253" y="418"/>
                </a:cubicBezTo>
                <a:cubicBezTo>
                  <a:pt x="258" y="442"/>
                  <a:pt x="261" y="467"/>
                  <a:pt x="261" y="492"/>
                </a:cubicBezTo>
                <a:cubicBezTo>
                  <a:pt x="260" y="622"/>
                  <a:pt x="190" y="734"/>
                  <a:pt x="85" y="795"/>
                </a:cubicBezTo>
                <a:cubicBezTo>
                  <a:pt x="85" y="757"/>
                  <a:pt x="85" y="757"/>
                  <a:pt x="85" y="757"/>
                </a:cubicBezTo>
                <a:lnTo>
                  <a:pt x="0" y="83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42" name="PA_任意多边形 10"/>
          <p:cNvSpPr/>
          <p:nvPr>
            <p:custDataLst>
              <p:tags r:id="rId3"/>
            </p:custDataLst>
          </p:nvPr>
        </p:nvSpPr>
        <p:spPr bwMode="auto">
          <a:xfrm>
            <a:off x="8034868" y="4472609"/>
            <a:ext cx="3316817" cy="1772196"/>
          </a:xfrm>
          <a:custGeom>
            <a:avLst/>
            <a:gdLst>
              <a:gd name="T0" fmla="*/ 0 w 852"/>
              <a:gd name="T1" fmla="*/ 0 h 455"/>
              <a:gd name="T2" fmla="*/ 25 w 852"/>
              <a:gd name="T3" fmla="*/ 115 h 455"/>
              <a:gd name="T4" fmla="*/ 40 w 852"/>
              <a:gd name="T5" fmla="*/ 87 h 455"/>
              <a:gd name="T6" fmla="*/ 364 w 852"/>
              <a:gd name="T7" fmla="*/ 280 h 455"/>
              <a:gd name="T8" fmla="*/ 432 w 852"/>
              <a:gd name="T9" fmla="*/ 271 h 455"/>
              <a:gd name="T10" fmla="*/ 647 w 852"/>
              <a:gd name="T11" fmla="*/ 451 h 455"/>
              <a:gd name="T12" fmla="*/ 848 w 852"/>
              <a:gd name="T13" fmla="*/ 235 h 455"/>
              <a:gd name="T14" fmla="*/ 682 w 852"/>
              <a:gd name="T15" fmla="*/ 38 h 455"/>
              <a:gd name="T16" fmla="*/ 667 w 852"/>
              <a:gd name="T17" fmla="*/ 35 h 455"/>
              <a:gd name="T18" fmla="*/ 662 w 852"/>
              <a:gd name="T19" fmla="*/ 45 h 455"/>
              <a:gd name="T20" fmla="*/ 659 w 852"/>
              <a:gd name="T21" fmla="*/ 52 h 455"/>
              <a:gd name="T22" fmla="*/ 656 w 852"/>
              <a:gd name="T23" fmla="*/ 57 h 455"/>
              <a:gd name="T24" fmla="*/ 651 w 852"/>
              <a:gd name="T25" fmla="*/ 67 h 455"/>
              <a:gd name="T26" fmla="*/ 648 w 852"/>
              <a:gd name="T27" fmla="*/ 73 h 455"/>
              <a:gd name="T28" fmla="*/ 644 w 852"/>
              <a:gd name="T29" fmla="*/ 79 h 455"/>
              <a:gd name="T30" fmla="*/ 638 w 852"/>
              <a:gd name="T31" fmla="*/ 88 h 455"/>
              <a:gd name="T32" fmla="*/ 634 w 852"/>
              <a:gd name="T33" fmla="*/ 94 h 455"/>
              <a:gd name="T34" fmla="*/ 631 w 852"/>
              <a:gd name="T35" fmla="*/ 99 h 455"/>
              <a:gd name="T36" fmla="*/ 623 w 852"/>
              <a:gd name="T37" fmla="*/ 109 h 455"/>
              <a:gd name="T38" fmla="*/ 620 w 852"/>
              <a:gd name="T39" fmla="*/ 113 h 455"/>
              <a:gd name="T40" fmla="*/ 615 w 852"/>
              <a:gd name="T41" fmla="*/ 119 h 455"/>
              <a:gd name="T42" fmla="*/ 611 w 852"/>
              <a:gd name="T43" fmla="*/ 123 h 455"/>
              <a:gd name="T44" fmla="*/ 603 w 852"/>
              <a:gd name="T45" fmla="*/ 133 h 455"/>
              <a:gd name="T46" fmla="*/ 600 w 852"/>
              <a:gd name="T47" fmla="*/ 137 h 455"/>
              <a:gd name="T48" fmla="*/ 590 w 852"/>
              <a:gd name="T49" fmla="*/ 147 h 455"/>
              <a:gd name="T50" fmla="*/ 587 w 852"/>
              <a:gd name="T51" fmla="*/ 149 h 455"/>
              <a:gd name="T52" fmla="*/ 581 w 852"/>
              <a:gd name="T53" fmla="*/ 155 h 455"/>
              <a:gd name="T54" fmla="*/ 578 w 852"/>
              <a:gd name="T55" fmla="*/ 157 h 455"/>
              <a:gd name="T56" fmla="*/ 566 w 852"/>
              <a:gd name="T57" fmla="*/ 167 h 455"/>
              <a:gd name="T58" fmla="*/ 564 w 852"/>
              <a:gd name="T59" fmla="*/ 170 h 455"/>
              <a:gd name="T60" fmla="*/ 541 w 852"/>
              <a:gd name="T61" fmla="*/ 186 h 455"/>
              <a:gd name="T62" fmla="*/ 540 w 852"/>
              <a:gd name="T63" fmla="*/ 187 h 455"/>
              <a:gd name="T64" fmla="*/ 525 w 852"/>
              <a:gd name="T65" fmla="*/ 196 h 455"/>
              <a:gd name="T66" fmla="*/ 523 w 852"/>
              <a:gd name="T67" fmla="*/ 197 h 455"/>
              <a:gd name="T68" fmla="*/ 498 w 852"/>
              <a:gd name="T69" fmla="*/ 211 h 455"/>
              <a:gd name="T70" fmla="*/ 497 w 852"/>
              <a:gd name="T71" fmla="*/ 212 h 455"/>
              <a:gd name="T72" fmla="*/ 480 w 852"/>
              <a:gd name="T73" fmla="*/ 219 h 455"/>
              <a:gd name="T74" fmla="*/ 479 w 852"/>
              <a:gd name="T75" fmla="*/ 220 h 455"/>
              <a:gd name="T76" fmla="*/ 451 w 852"/>
              <a:gd name="T77" fmla="*/ 230 h 455"/>
              <a:gd name="T78" fmla="*/ 449 w 852"/>
              <a:gd name="T79" fmla="*/ 230 h 455"/>
              <a:gd name="T80" fmla="*/ 430 w 852"/>
              <a:gd name="T81" fmla="*/ 236 h 455"/>
              <a:gd name="T82" fmla="*/ 357 w 852"/>
              <a:gd name="T83" fmla="*/ 246 h 455"/>
              <a:gd name="T84" fmla="*/ 47 w 852"/>
              <a:gd name="T85" fmla="*/ 83 h 455"/>
              <a:gd name="T86" fmla="*/ 85 w 852"/>
              <a:gd name="T87" fmla="*/ 82 h 455"/>
              <a:gd name="T88" fmla="*/ 0 w 852"/>
              <a:gd name="T89" fmla="*/ 0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52" h="455">
                <a:moveTo>
                  <a:pt x="0" y="0"/>
                </a:moveTo>
                <a:cubicBezTo>
                  <a:pt x="25" y="115"/>
                  <a:pt x="25" y="115"/>
                  <a:pt x="25" y="115"/>
                </a:cubicBezTo>
                <a:cubicBezTo>
                  <a:pt x="40" y="87"/>
                  <a:pt x="40" y="87"/>
                  <a:pt x="40" y="87"/>
                </a:cubicBezTo>
                <a:cubicBezTo>
                  <a:pt x="98" y="205"/>
                  <a:pt x="223" y="285"/>
                  <a:pt x="364" y="280"/>
                </a:cubicBezTo>
                <a:cubicBezTo>
                  <a:pt x="387" y="279"/>
                  <a:pt x="410" y="276"/>
                  <a:pt x="432" y="271"/>
                </a:cubicBezTo>
                <a:cubicBezTo>
                  <a:pt x="447" y="376"/>
                  <a:pt x="539" y="455"/>
                  <a:pt x="647" y="451"/>
                </a:cubicBezTo>
                <a:cubicBezTo>
                  <a:pt x="762" y="447"/>
                  <a:pt x="852" y="350"/>
                  <a:pt x="848" y="235"/>
                </a:cubicBezTo>
                <a:cubicBezTo>
                  <a:pt x="845" y="137"/>
                  <a:pt x="774" y="57"/>
                  <a:pt x="682" y="38"/>
                </a:cubicBezTo>
                <a:cubicBezTo>
                  <a:pt x="677" y="37"/>
                  <a:pt x="672" y="36"/>
                  <a:pt x="667" y="35"/>
                </a:cubicBezTo>
                <a:cubicBezTo>
                  <a:pt x="665" y="38"/>
                  <a:pt x="664" y="42"/>
                  <a:pt x="662" y="45"/>
                </a:cubicBezTo>
                <a:cubicBezTo>
                  <a:pt x="661" y="47"/>
                  <a:pt x="660" y="49"/>
                  <a:pt x="659" y="52"/>
                </a:cubicBezTo>
                <a:cubicBezTo>
                  <a:pt x="658" y="53"/>
                  <a:pt x="657" y="55"/>
                  <a:pt x="656" y="57"/>
                </a:cubicBezTo>
                <a:cubicBezTo>
                  <a:pt x="655" y="61"/>
                  <a:pt x="653" y="64"/>
                  <a:pt x="651" y="67"/>
                </a:cubicBezTo>
                <a:cubicBezTo>
                  <a:pt x="650" y="69"/>
                  <a:pt x="649" y="71"/>
                  <a:pt x="648" y="73"/>
                </a:cubicBezTo>
                <a:cubicBezTo>
                  <a:pt x="646" y="75"/>
                  <a:pt x="645" y="77"/>
                  <a:pt x="644" y="79"/>
                </a:cubicBezTo>
                <a:cubicBezTo>
                  <a:pt x="642" y="82"/>
                  <a:pt x="640" y="85"/>
                  <a:pt x="638" y="88"/>
                </a:cubicBezTo>
                <a:cubicBezTo>
                  <a:pt x="637" y="90"/>
                  <a:pt x="635" y="92"/>
                  <a:pt x="634" y="94"/>
                </a:cubicBezTo>
                <a:cubicBezTo>
                  <a:pt x="633" y="96"/>
                  <a:pt x="632" y="97"/>
                  <a:pt x="631" y="99"/>
                </a:cubicBezTo>
                <a:cubicBezTo>
                  <a:pt x="628" y="102"/>
                  <a:pt x="626" y="106"/>
                  <a:pt x="623" y="109"/>
                </a:cubicBezTo>
                <a:cubicBezTo>
                  <a:pt x="622" y="110"/>
                  <a:pt x="621" y="112"/>
                  <a:pt x="620" y="113"/>
                </a:cubicBezTo>
                <a:cubicBezTo>
                  <a:pt x="618" y="115"/>
                  <a:pt x="617" y="117"/>
                  <a:pt x="615" y="119"/>
                </a:cubicBezTo>
                <a:cubicBezTo>
                  <a:pt x="614" y="121"/>
                  <a:pt x="613" y="122"/>
                  <a:pt x="611" y="123"/>
                </a:cubicBezTo>
                <a:cubicBezTo>
                  <a:pt x="609" y="127"/>
                  <a:pt x="606" y="130"/>
                  <a:pt x="603" y="133"/>
                </a:cubicBezTo>
                <a:cubicBezTo>
                  <a:pt x="602" y="134"/>
                  <a:pt x="601" y="135"/>
                  <a:pt x="600" y="137"/>
                </a:cubicBezTo>
                <a:cubicBezTo>
                  <a:pt x="596" y="140"/>
                  <a:pt x="593" y="143"/>
                  <a:pt x="590" y="147"/>
                </a:cubicBezTo>
                <a:cubicBezTo>
                  <a:pt x="589" y="147"/>
                  <a:pt x="588" y="148"/>
                  <a:pt x="587" y="149"/>
                </a:cubicBezTo>
                <a:cubicBezTo>
                  <a:pt x="585" y="151"/>
                  <a:pt x="583" y="153"/>
                  <a:pt x="581" y="155"/>
                </a:cubicBezTo>
                <a:cubicBezTo>
                  <a:pt x="580" y="156"/>
                  <a:pt x="579" y="157"/>
                  <a:pt x="578" y="157"/>
                </a:cubicBezTo>
                <a:cubicBezTo>
                  <a:pt x="574" y="161"/>
                  <a:pt x="570" y="164"/>
                  <a:pt x="566" y="167"/>
                </a:cubicBezTo>
                <a:cubicBezTo>
                  <a:pt x="566" y="168"/>
                  <a:pt x="565" y="169"/>
                  <a:pt x="564" y="170"/>
                </a:cubicBezTo>
                <a:cubicBezTo>
                  <a:pt x="556" y="175"/>
                  <a:pt x="549" y="181"/>
                  <a:pt x="541" y="186"/>
                </a:cubicBezTo>
                <a:cubicBezTo>
                  <a:pt x="541" y="186"/>
                  <a:pt x="540" y="187"/>
                  <a:pt x="540" y="187"/>
                </a:cubicBezTo>
                <a:cubicBezTo>
                  <a:pt x="535" y="190"/>
                  <a:pt x="530" y="193"/>
                  <a:pt x="525" y="196"/>
                </a:cubicBezTo>
                <a:cubicBezTo>
                  <a:pt x="525" y="197"/>
                  <a:pt x="524" y="197"/>
                  <a:pt x="523" y="197"/>
                </a:cubicBezTo>
                <a:cubicBezTo>
                  <a:pt x="515" y="202"/>
                  <a:pt x="507" y="207"/>
                  <a:pt x="498" y="211"/>
                </a:cubicBezTo>
                <a:cubicBezTo>
                  <a:pt x="497" y="211"/>
                  <a:pt x="497" y="212"/>
                  <a:pt x="497" y="212"/>
                </a:cubicBezTo>
                <a:cubicBezTo>
                  <a:pt x="491" y="214"/>
                  <a:pt x="485" y="217"/>
                  <a:pt x="480" y="219"/>
                </a:cubicBezTo>
                <a:cubicBezTo>
                  <a:pt x="479" y="219"/>
                  <a:pt x="479" y="220"/>
                  <a:pt x="479" y="220"/>
                </a:cubicBezTo>
                <a:cubicBezTo>
                  <a:pt x="470" y="223"/>
                  <a:pt x="460" y="227"/>
                  <a:pt x="451" y="230"/>
                </a:cubicBezTo>
                <a:cubicBezTo>
                  <a:pt x="450" y="230"/>
                  <a:pt x="450" y="230"/>
                  <a:pt x="449" y="230"/>
                </a:cubicBezTo>
                <a:cubicBezTo>
                  <a:pt x="443" y="232"/>
                  <a:pt x="437" y="234"/>
                  <a:pt x="430" y="236"/>
                </a:cubicBezTo>
                <a:cubicBezTo>
                  <a:pt x="407" y="242"/>
                  <a:pt x="382" y="245"/>
                  <a:pt x="357" y="246"/>
                </a:cubicBezTo>
                <a:cubicBezTo>
                  <a:pt x="227" y="251"/>
                  <a:pt x="112" y="185"/>
                  <a:pt x="47" y="83"/>
                </a:cubicBezTo>
                <a:cubicBezTo>
                  <a:pt x="85" y="82"/>
                  <a:pt x="85" y="82"/>
                  <a:pt x="85" y="8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43" name="PA_任意多边形 11"/>
          <p:cNvSpPr/>
          <p:nvPr>
            <p:custDataLst>
              <p:tags r:id="rId4"/>
            </p:custDataLst>
          </p:nvPr>
        </p:nvSpPr>
        <p:spPr bwMode="auto">
          <a:xfrm>
            <a:off x="6953253" y="2931199"/>
            <a:ext cx="1782233" cy="3313605"/>
          </a:xfrm>
          <a:custGeom>
            <a:avLst/>
            <a:gdLst>
              <a:gd name="T0" fmla="*/ 458 w 458"/>
              <a:gd name="T1" fmla="*/ 0 h 851"/>
              <a:gd name="T2" fmla="*/ 342 w 458"/>
              <a:gd name="T3" fmla="*/ 25 h 851"/>
              <a:gd name="T4" fmla="*/ 371 w 458"/>
              <a:gd name="T5" fmla="*/ 40 h 851"/>
              <a:gd name="T6" fmla="*/ 176 w 458"/>
              <a:gd name="T7" fmla="*/ 362 h 851"/>
              <a:gd name="T8" fmla="*/ 185 w 458"/>
              <a:gd name="T9" fmla="*/ 431 h 851"/>
              <a:gd name="T10" fmla="*/ 4 w 458"/>
              <a:gd name="T11" fmla="*/ 645 h 851"/>
              <a:gd name="T12" fmla="*/ 219 w 458"/>
              <a:gd name="T13" fmla="*/ 847 h 851"/>
              <a:gd name="T14" fmla="*/ 417 w 458"/>
              <a:gd name="T15" fmla="*/ 682 h 851"/>
              <a:gd name="T16" fmla="*/ 420 w 458"/>
              <a:gd name="T17" fmla="*/ 667 h 851"/>
              <a:gd name="T18" fmla="*/ 410 w 458"/>
              <a:gd name="T19" fmla="*/ 662 h 851"/>
              <a:gd name="T20" fmla="*/ 403 w 458"/>
              <a:gd name="T21" fmla="*/ 659 h 851"/>
              <a:gd name="T22" fmla="*/ 398 w 458"/>
              <a:gd name="T23" fmla="*/ 656 h 851"/>
              <a:gd name="T24" fmla="*/ 387 w 458"/>
              <a:gd name="T25" fmla="*/ 651 h 851"/>
              <a:gd name="T26" fmla="*/ 382 w 458"/>
              <a:gd name="T27" fmla="*/ 647 h 851"/>
              <a:gd name="T28" fmla="*/ 376 w 458"/>
              <a:gd name="T29" fmla="*/ 644 h 851"/>
              <a:gd name="T30" fmla="*/ 367 w 458"/>
              <a:gd name="T31" fmla="*/ 638 h 851"/>
              <a:gd name="T32" fmla="*/ 361 w 458"/>
              <a:gd name="T33" fmla="*/ 634 h 851"/>
              <a:gd name="T34" fmla="*/ 356 w 458"/>
              <a:gd name="T35" fmla="*/ 630 h 851"/>
              <a:gd name="T36" fmla="*/ 346 w 458"/>
              <a:gd name="T37" fmla="*/ 623 h 851"/>
              <a:gd name="T38" fmla="*/ 342 w 458"/>
              <a:gd name="T39" fmla="*/ 619 h 851"/>
              <a:gd name="T40" fmla="*/ 336 w 458"/>
              <a:gd name="T41" fmla="*/ 614 h 851"/>
              <a:gd name="T42" fmla="*/ 332 w 458"/>
              <a:gd name="T43" fmla="*/ 611 h 851"/>
              <a:gd name="T44" fmla="*/ 322 w 458"/>
              <a:gd name="T45" fmla="*/ 602 h 851"/>
              <a:gd name="T46" fmla="*/ 318 w 458"/>
              <a:gd name="T47" fmla="*/ 599 h 851"/>
              <a:gd name="T48" fmla="*/ 309 w 458"/>
              <a:gd name="T49" fmla="*/ 589 h 851"/>
              <a:gd name="T50" fmla="*/ 306 w 458"/>
              <a:gd name="T51" fmla="*/ 586 h 851"/>
              <a:gd name="T52" fmla="*/ 300 w 458"/>
              <a:gd name="T53" fmla="*/ 580 h 851"/>
              <a:gd name="T54" fmla="*/ 298 w 458"/>
              <a:gd name="T55" fmla="*/ 577 h 851"/>
              <a:gd name="T56" fmla="*/ 288 w 458"/>
              <a:gd name="T57" fmla="*/ 566 h 851"/>
              <a:gd name="T58" fmla="*/ 286 w 458"/>
              <a:gd name="T59" fmla="*/ 563 h 851"/>
              <a:gd name="T60" fmla="*/ 269 w 458"/>
              <a:gd name="T61" fmla="*/ 541 h 851"/>
              <a:gd name="T62" fmla="*/ 268 w 458"/>
              <a:gd name="T63" fmla="*/ 539 h 851"/>
              <a:gd name="T64" fmla="*/ 259 w 458"/>
              <a:gd name="T65" fmla="*/ 524 h 851"/>
              <a:gd name="T66" fmla="*/ 258 w 458"/>
              <a:gd name="T67" fmla="*/ 522 h 851"/>
              <a:gd name="T68" fmla="*/ 244 w 458"/>
              <a:gd name="T69" fmla="*/ 497 h 851"/>
              <a:gd name="T70" fmla="*/ 244 w 458"/>
              <a:gd name="T71" fmla="*/ 496 h 851"/>
              <a:gd name="T72" fmla="*/ 236 w 458"/>
              <a:gd name="T73" fmla="*/ 479 h 851"/>
              <a:gd name="T74" fmla="*/ 236 w 458"/>
              <a:gd name="T75" fmla="*/ 478 h 851"/>
              <a:gd name="T76" fmla="*/ 226 w 458"/>
              <a:gd name="T77" fmla="*/ 450 h 851"/>
              <a:gd name="T78" fmla="*/ 225 w 458"/>
              <a:gd name="T79" fmla="*/ 448 h 851"/>
              <a:gd name="T80" fmla="*/ 220 w 458"/>
              <a:gd name="T81" fmla="*/ 429 h 851"/>
              <a:gd name="T82" fmla="*/ 210 w 458"/>
              <a:gd name="T83" fmla="*/ 356 h 851"/>
              <a:gd name="T84" fmla="*/ 375 w 458"/>
              <a:gd name="T85" fmla="*/ 47 h 851"/>
              <a:gd name="T86" fmla="*/ 376 w 458"/>
              <a:gd name="T87" fmla="*/ 85 h 851"/>
              <a:gd name="T88" fmla="*/ 458 w 458"/>
              <a:gd name="T89" fmla="*/ 0 h 8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58" h="851">
                <a:moveTo>
                  <a:pt x="458" y="0"/>
                </a:moveTo>
                <a:cubicBezTo>
                  <a:pt x="342" y="25"/>
                  <a:pt x="342" y="25"/>
                  <a:pt x="342" y="25"/>
                </a:cubicBezTo>
                <a:cubicBezTo>
                  <a:pt x="371" y="40"/>
                  <a:pt x="371" y="40"/>
                  <a:pt x="371" y="40"/>
                </a:cubicBezTo>
                <a:cubicBezTo>
                  <a:pt x="252" y="98"/>
                  <a:pt x="172" y="221"/>
                  <a:pt x="176" y="362"/>
                </a:cubicBezTo>
                <a:cubicBezTo>
                  <a:pt x="177" y="386"/>
                  <a:pt x="180" y="409"/>
                  <a:pt x="185" y="431"/>
                </a:cubicBezTo>
                <a:cubicBezTo>
                  <a:pt x="80" y="445"/>
                  <a:pt x="0" y="537"/>
                  <a:pt x="4" y="645"/>
                </a:cubicBezTo>
                <a:cubicBezTo>
                  <a:pt x="7" y="760"/>
                  <a:pt x="104" y="851"/>
                  <a:pt x="219" y="847"/>
                </a:cubicBezTo>
                <a:cubicBezTo>
                  <a:pt x="317" y="844"/>
                  <a:pt x="397" y="774"/>
                  <a:pt x="417" y="682"/>
                </a:cubicBezTo>
                <a:cubicBezTo>
                  <a:pt x="418" y="677"/>
                  <a:pt x="419" y="672"/>
                  <a:pt x="420" y="667"/>
                </a:cubicBezTo>
                <a:cubicBezTo>
                  <a:pt x="416" y="665"/>
                  <a:pt x="413" y="664"/>
                  <a:pt x="410" y="662"/>
                </a:cubicBezTo>
                <a:cubicBezTo>
                  <a:pt x="408" y="661"/>
                  <a:pt x="405" y="660"/>
                  <a:pt x="403" y="659"/>
                </a:cubicBezTo>
                <a:cubicBezTo>
                  <a:pt x="401" y="658"/>
                  <a:pt x="399" y="657"/>
                  <a:pt x="398" y="656"/>
                </a:cubicBezTo>
                <a:cubicBezTo>
                  <a:pt x="394" y="654"/>
                  <a:pt x="391" y="652"/>
                  <a:pt x="387" y="651"/>
                </a:cubicBezTo>
                <a:cubicBezTo>
                  <a:pt x="386" y="650"/>
                  <a:pt x="384" y="649"/>
                  <a:pt x="382" y="647"/>
                </a:cubicBezTo>
                <a:cubicBezTo>
                  <a:pt x="380" y="646"/>
                  <a:pt x="378" y="645"/>
                  <a:pt x="376" y="644"/>
                </a:cubicBezTo>
                <a:cubicBezTo>
                  <a:pt x="373" y="642"/>
                  <a:pt x="370" y="640"/>
                  <a:pt x="367" y="638"/>
                </a:cubicBezTo>
                <a:cubicBezTo>
                  <a:pt x="365" y="636"/>
                  <a:pt x="363" y="635"/>
                  <a:pt x="361" y="634"/>
                </a:cubicBezTo>
                <a:cubicBezTo>
                  <a:pt x="359" y="632"/>
                  <a:pt x="357" y="631"/>
                  <a:pt x="356" y="630"/>
                </a:cubicBezTo>
                <a:cubicBezTo>
                  <a:pt x="353" y="628"/>
                  <a:pt x="349" y="625"/>
                  <a:pt x="346" y="623"/>
                </a:cubicBezTo>
                <a:cubicBezTo>
                  <a:pt x="345" y="622"/>
                  <a:pt x="343" y="621"/>
                  <a:pt x="342" y="619"/>
                </a:cubicBezTo>
                <a:cubicBezTo>
                  <a:pt x="340" y="618"/>
                  <a:pt x="338" y="616"/>
                  <a:pt x="336" y="614"/>
                </a:cubicBezTo>
                <a:cubicBezTo>
                  <a:pt x="334" y="613"/>
                  <a:pt x="333" y="612"/>
                  <a:pt x="332" y="611"/>
                </a:cubicBezTo>
                <a:cubicBezTo>
                  <a:pt x="328" y="608"/>
                  <a:pt x="325" y="605"/>
                  <a:pt x="322" y="602"/>
                </a:cubicBezTo>
                <a:cubicBezTo>
                  <a:pt x="321" y="601"/>
                  <a:pt x="320" y="600"/>
                  <a:pt x="318" y="599"/>
                </a:cubicBezTo>
                <a:cubicBezTo>
                  <a:pt x="315" y="596"/>
                  <a:pt x="312" y="593"/>
                  <a:pt x="309" y="589"/>
                </a:cubicBezTo>
                <a:cubicBezTo>
                  <a:pt x="308" y="588"/>
                  <a:pt x="307" y="587"/>
                  <a:pt x="306" y="586"/>
                </a:cubicBezTo>
                <a:cubicBezTo>
                  <a:pt x="304" y="584"/>
                  <a:pt x="302" y="582"/>
                  <a:pt x="300" y="580"/>
                </a:cubicBezTo>
                <a:cubicBezTo>
                  <a:pt x="299" y="579"/>
                  <a:pt x="298" y="578"/>
                  <a:pt x="298" y="577"/>
                </a:cubicBezTo>
                <a:cubicBezTo>
                  <a:pt x="294" y="574"/>
                  <a:pt x="291" y="570"/>
                  <a:pt x="288" y="566"/>
                </a:cubicBezTo>
                <a:cubicBezTo>
                  <a:pt x="287" y="565"/>
                  <a:pt x="286" y="564"/>
                  <a:pt x="286" y="563"/>
                </a:cubicBezTo>
                <a:cubicBezTo>
                  <a:pt x="280" y="556"/>
                  <a:pt x="274" y="548"/>
                  <a:pt x="269" y="541"/>
                </a:cubicBezTo>
                <a:cubicBezTo>
                  <a:pt x="269" y="540"/>
                  <a:pt x="268" y="539"/>
                  <a:pt x="268" y="539"/>
                </a:cubicBezTo>
                <a:cubicBezTo>
                  <a:pt x="265" y="534"/>
                  <a:pt x="262" y="529"/>
                  <a:pt x="259" y="524"/>
                </a:cubicBezTo>
                <a:cubicBezTo>
                  <a:pt x="259" y="524"/>
                  <a:pt x="258" y="523"/>
                  <a:pt x="258" y="522"/>
                </a:cubicBezTo>
                <a:cubicBezTo>
                  <a:pt x="253" y="514"/>
                  <a:pt x="249" y="506"/>
                  <a:pt x="244" y="497"/>
                </a:cubicBezTo>
                <a:cubicBezTo>
                  <a:pt x="244" y="497"/>
                  <a:pt x="244" y="496"/>
                  <a:pt x="244" y="496"/>
                </a:cubicBezTo>
                <a:cubicBezTo>
                  <a:pt x="241" y="490"/>
                  <a:pt x="239" y="484"/>
                  <a:pt x="236" y="479"/>
                </a:cubicBezTo>
                <a:cubicBezTo>
                  <a:pt x="236" y="478"/>
                  <a:pt x="236" y="478"/>
                  <a:pt x="236" y="478"/>
                </a:cubicBezTo>
                <a:cubicBezTo>
                  <a:pt x="232" y="469"/>
                  <a:pt x="229" y="459"/>
                  <a:pt x="226" y="450"/>
                </a:cubicBezTo>
                <a:cubicBezTo>
                  <a:pt x="226" y="449"/>
                  <a:pt x="226" y="449"/>
                  <a:pt x="225" y="448"/>
                </a:cubicBezTo>
                <a:cubicBezTo>
                  <a:pt x="223" y="442"/>
                  <a:pt x="222" y="436"/>
                  <a:pt x="220" y="429"/>
                </a:cubicBezTo>
                <a:cubicBezTo>
                  <a:pt x="214" y="406"/>
                  <a:pt x="211" y="381"/>
                  <a:pt x="210" y="356"/>
                </a:cubicBezTo>
                <a:cubicBezTo>
                  <a:pt x="206" y="226"/>
                  <a:pt x="272" y="111"/>
                  <a:pt x="375" y="47"/>
                </a:cubicBezTo>
                <a:cubicBezTo>
                  <a:pt x="376" y="85"/>
                  <a:pt x="376" y="85"/>
                  <a:pt x="376" y="85"/>
                </a:cubicBezTo>
                <a:lnTo>
                  <a:pt x="45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44" name="PA_椭圆 12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8377767" y="3299613"/>
            <a:ext cx="1432984" cy="143342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45" name="PA_任意多边形 13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10401300" y="5160735"/>
            <a:ext cx="355600" cy="400175"/>
          </a:xfrm>
          <a:custGeom>
            <a:avLst/>
            <a:gdLst>
              <a:gd name="T0" fmla="*/ 85 w 91"/>
              <a:gd name="T1" fmla="*/ 0 h 103"/>
              <a:gd name="T2" fmla="*/ 7 w 91"/>
              <a:gd name="T3" fmla="*/ 0 h 103"/>
              <a:gd name="T4" fmla="*/ 0 w 91"/>
              <a:gd name="T5" fmla="*/ 6 h 103"/>
              <a:gd name="T6" fmla="*/ 0 w 91"/>
              <a:gd name="T7" fmla="*/ 97 h 103"/>
              <a:gd name="T8" fmla="*/ 7 w 91"/>
              <a:gd name="T9" fmla="*/ 103 h 103"/>
              <a:gd name="T10" fmla="*/ 85 w 91"/>
              <a:gd name="T11" fmla="*/ 103 h 103"/>
              <a:gd name="T12" fmla="*/ 91 w 91"/>
              <a:gd name="T13" fmla="*/ 97 h 103"/>
              <a:gd name="T14" fmla="*/ 91 w 91"/>
              <a:gd name="T15" fmla="*/ 6 h 103"/>
              <a:gd name="T16" fmla="*/ 85 w 91"/>
              <a:gd name="T17" fmla="*/ 0 h 103"/>
              <a:gd name="T18" fmla="*/ 13 w 91"/>
              <a:gd name="T19" fmla="*/ 6 h 103"/>
              <a:gd name="T20" fmla="*/ 20 w 91"/>
              <a:gd name="T21" fmla="*/ 13 h 103"/>
              <a:gd name="T22" fmla="*/ 13 w 91"/>
              <a:gd name="T23" fmla="*/ 19 h 103"/>
              <a:gd name="T24" fmla="*/ 7 w 91"/>
              <a:gd name="T25" fmla="*/ 13 h 103"/>
              <a:gd name="T26" fmla="*/ 13 w 91"/>
              <a:gd name="T27" fmla="*/ 6 h 103"/>
              <a:gd name="T28" fmla="*/ 85 w 91"/>
              <a:gd name="T29" fmla="*/ 97 h 103"/>
              <a:gd name="T30" fmla="*/ 7 w 91"/>
              <a:gd name="T31" fmla="*/ 97 h 103"/>
              <a:gd name="T32" fmla="*/ 7 w 91"/>
              <a:gd name="T33" fmla="*/ 26 h 103"/>
              <a:gd name="T34" fmla="*/ 85 w 91"/>
              <a:gd name="T35" fmla="*/ 26 h 103"/>
              <a:gd name="T36" fmla="*/ 85 w 91"/>
              <a:gd name="T37" fmla="*/ 97 h 103"/>
              <a:gd name="T38" fmla="*/ 78 w 91"/>
              <a:gd name="T39" fmla="*/ 19 h 103"/>
              <a:gd name="T40" fmla="*/ 72 w 91"/>
              <a:gd name="T41" fmla="*/ 13 h 103"/>
              <a:gd name="T42" fmla="*/ 78 w 91"/>
              <a:gd name="T43" fmla="*/ 6 h 103"/>
              <a:gd name="T44" fmla="*/ 85 w 91"/>
              <a:gd name="T45" fmla="*/ 13 h 103"/>
              <a:gd name="T46" fmla="*/ 78 w 91"/>
              <a:gd name="T47" fmla="*/ 19 h 103"/>
              <a:gd name="T48" fmla="*/ 13 w 91"/>
              <a:gd name="T49" fmla="*/ 42 h 103"/>
              <a:gd name="T50" fmla="*/ 17 w 91"/>
              <a:gd name="T51" fmla="*/ 39 h 103"/>
              <a:gd name="T52" fmla="*/ 75 w 91"/>
              <a:gd name="T53" fmla="*/ 39 h 103"/>
              <a:gd name="T54" fmla="*/ 78 w 91"/>
              <a:gd name="T55" fmla="*/ 42 h 103"/>
              <a:gd name="T56" fmla="*/ 75 w 91"/>
              <a:gd name="T57" fmla="*/ 45 h 103"/>
              <a:gd name="T58" fmla="*/ 17 w 91"/>
              <a:gd name="T59" fmla="*/ 45 h 103"/>
              <a:gd name="T60" fmla="*/ 13 w 91"/>
              <a:gd name="T61" fmla="*/ 42 h 103"/>
              <a:gd name="T62" fmla="*/ 13 w 91"/>
              <a:gd name="T63" fmla="*/ 61 h 103"/>
              <a:gd name="T64" fmla="*/ 17 w 91"/>
              <a:gd name="T65" fmla="*/ 58 h 103"/>
              <a:gd name="T66" fmla="*/ 75 w 91"/>
              <a:gd name="T67" fmla="*/ 58 h 103"/>
              <a:gd name="T68" fmla="*/ 78 w 91"/>
              <a:gd name="T69" fmla="*/ 61 h 103"/>
              <a:gd name="T70" fmla="*/ 75 w 91"/>
              <a:gd name="T71" fmla="*/ 65 h 103"/>
              <a:gd name="T72" fmla="*/ 17 w 91"/>
              <a:gd name="T73" fmla="*/ 65 h 103"/>
              <a:gd name="T74" fmla="*/ 13 w 91"/>
              <a:gd name="T75" fmla="*/ 61 h 103"/>
              <a:gd name="T76" fmla="*/ 13 w 91"/>
              <a:gd name="T77" fmla="*/ 81 h 103"/>
              <a:gd name="T78" fmla="*/ 17 w 91"/>
              <a:gd name="T79" fmla="*/ 77 h 103"/>
              <a:gd name="T80" fmla="*/ 75 w 91"/>
              <a:gd name="T81" fmla="*/ 77 h 103"/>
              <a:gd name="T82" fmla="*/ 78 w 91"/>
              <a:gd name="T83" fmla="*/ 81 h 103"/>
              <a:gd name="T84" fmla="*/ 75 w 91"/>
              <a:gd name="T85" fmla="*/ 84 h 103"/>
              <a:gd name="T86" fmla="*/ 17 w 91"/>
              <a:gd name="T87" fmla="*/ 84 h 103"/>
              <a:gd name="T88" fmla="*/ 13 w 91"/>
              <a:gd name="T89" fmla="*/ 81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91" h="103">
                <a:moveTo>
                  <a:pt x="85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0"/>
                  <a:pt x="3" y="103"/>
                  <a:pt x="7" y="103"/>
                </a:cubicBezTo>
                <a:cubicBezTo>
                  <a:pt x="85" y="103"/>
                  <a:pt x="85" y="103"/>
                  <a:pt x="85" y="103"/>
                </a:cubicBezTo>
                <a:cubicBezTo>
                  <a:pt x="88" y="103"/>
                  <a:pt x="91" y="100"/>
                  <a:pt x="91" y="97"/>
                </a:cubicBezTo>
                <a:cubicBezTo>
                  <a:pt x="91" y="6"/>
                  <a:pt x="91" y="6"/>
                  <a:pt x="91" y="6"/>
                </a:cubicBezTo>
                <a:cubicBezTo>
                  <a:pt x="91" y="3"/>
                  <a:pt x="88" y="0"/>
                  <a:pt x="85" y="0"/>
                </a:cubicBezTo>
                <a:close/>
                <a:moveTo>
                  <a:pt x="13" y="6"/>
                </a:moveTo>
                <a:cubicBezTo>
                  <a:pt x="17" y="6"/>
                  <a:pt x="20" y="9"/>
                  <a:pt x="20" y="13"/>
                </a:cubicBezTo>
                <a:cubicBezTo>
                  <a:pt x="20" y="16"/>
                  <a:pt x="17" y="19"/>
                  <a:pt x="13" y="19"/>
                </a:cubicBezTo>
                <a:cubicBezTo>
                  <a:pt x="10" y="19"/>
                  <a:pt x="7" y="16"/>
                  <a:pt x="7" y="13"/>
                </a:cubicBezTo>
                <a:cubicBezTo>
                  <a:pt x="7" y="9"/>
                  <a:pt x="10" y="6"/>
                  <a:pt x="13" y="6"/>
                </a:cubicBezTo>
                <a:close/>
                <a:moveTo>
                  <a:pt x="85" y="97"/>
                </a:moveTo>
                <a:cubicBezTo>
                  <a:pt x="7" y="97"/>
                  <a:pt x="7" y="97"/>
                  <a:pt x="7" y="97"/>
                </a:cubicBezTo>
                <a:cubicBezTo>
                  <a:pt x="7" y="26"/>
                  <a:pt x="7" y="26"/>
                  <a:pt x="7" y="26"/>
                </a:cubicBezTo>
                <a:cubicBezTo>
                  <a:pt x="85" y="26"/>
                  <a:pt x="85" y="26"/>
                  <a:pt x="85" y="26"/>
                </a:cubicBezTo>
                <a:lnTo>
                  <a:pt x="85" y="97"/>
                </a:lnTo>
                <a:close/>
                <a:moveTo>
                  <a:pt x="78" y="19"/>
                </a:moveTo>
                <a:cubicBezTo>
                  <a:pt x="75" y="19"/>
                  <a:pt x="72" y="16"/>
                  <a:pt x="72" y="13"/>
                </a:cubicBezTo>
                <a:cubicBezTo>
                  <a:pt x="72" y="9"/>
                  <a:pt x="75" y="6"/>
                  <a:pt x="78" y="6"/>
                </a:cubicBezTo>
                <a:cubicBezTo>
                  <a:pt x="82" y="6"/>
                  <a:pt x="85" y="9"/>
                  <a:pt x="85" y="13"/>
                </a:cubicBezTo>
                <a:cubicBezTo>
                  <a:pt x="85" y="16"/>
                  <a:pt x="82" y="19"/>
                  <a:pt x="78" y="19"/>
                </a:cubicBezTo>
                <a:close/>
                <a:moveTo>
                  <a:pt x="13" y="42"/>
                </a:moveTo>
                <a:cubicBezTo>
                  <a:pt x="13" y="40"/>
                  <a:pt x="15" y="39"/>
                  <a:pt x="17" y="39"/>
                </a:cubicBezTo>
                <a:cubicBezTo>
                  <a:pt x="75" y="39"/>
                  <a:pt x="75" y="39"/>
                  <a:pt x="75" y="39"/>
                </a:cubicBezTo>
                <a:cubicBezTo>
                  <a:pt x="77" y="39"/>
                  <a:pt x="78" y="40"/>
                  <a:pt x="78" y="42"/>
                </a:cubicBezTo>
                <a:cubicBezTo>
                  <a:pt x="78" y="44"/>
                  <a:pt x="77" y="45"/>
                  <a:pt x="75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5" y="45"/>
                  <a:pt x="13" y="44"/>
                  <a:pt x="13" y="42"/>
                </a:cubicBezTo>
                <a:close/>
                <a:moveTo>
                  <a:pt x="13" y="61"/>
                </a:moveTo>
                <a:cubicBezTo>
                  <a:pt x="13" y="59"/>
                  <a:pt x="15" y="58"/>
                  <a:pt x="17" y="58"/>
                </a:cubicBezTo>
                <a:cubicBezTo>
                  <a:pt x="75" y="58"/>
                  <a:pt x="75" y="58"/>
                  <a:pt x="75" y="58"/>
                </a:cubicBezTo>
                <a:cubicBezTo>
                  <a:pt x="77" y="58"/>
                  <a:pt x="78" y="59"/>
                  <a:pt x="78" y="61"/>
                </a:cubicBezTo>
                <a:cubicBezTo>
                  <a:pt x="78" y="63"/>
                  <a:pt x="77" y="65"/>
                  <a:pt x="75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5" y="65"/>
                  <a:pt x="13" y="63"/>
                  <a:pt x="13" y="61"/>
                </a:cubicBezTo>
                <a:close/>
                <a:moveTo>
                  <a:pt x="13" y="81"/>
                </a:moveTo>
                <a:cubicBezTo>
                  <a:pt x="13" y="79"/>
                  <a:pt x="15" y="77"/>
                  <a:pt x="17" y="77"/>
                </a:cubicBezTo>
                <a:cubicBezTo>
                  <a:pt x="75" y="77"/>
                  <a:pt x="75" y="77"/>
                  <a:pt x="75" y="77"/>
                </a:cubicBezTo>
                <a:cubicBezTo>
                  <a:pt x="77" y="77"/>
                  <a:pt x="78" y="79"/>
                  <a:pt x="78" y="81"/>
                </a:cubicBezTo>
                <a:cubicBezTo>
                  <a:pt x="78" y="82"/>
                  <a:pt x="77" y="84"/>
                  <a:pt x="75" y="84"/>
                </a:cubicBezTo>
                <a:cubicBezTo>
                  <a:pt x="17" y="84"/>
                  <a:pt x="17" y="84"/>
                  <a:pt x="17" y="84"/>
                </a:cubicBezTo>
                <a:cubicBezTo>
                  <a:pt x="15" y="84"/>
                  <a:pt x="13" y="82"/>
                  <a:pt x="13" y="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46" name="PA_任意多边形 14"/>
          <p:cNvSpPr/>
          <p:nvPr>
            <p:custDataLst>
              <p:tags r:id="rId7"/>
            </p:custDataLst>
          </p:nvPr>
        </p:nvSpPr>
        <p:spPr bwMode="auto">
          <a:xfrm>
            <a:off x="10464802" y="2082152"/>
            <a:ext cx="359833" cy="389587"/>
          </a:xfrm>
          <a:custGeom>
            <a:avLst/>
            <a:gdLst>
              <a:gd name="T0" fmla="*/ 4 w 92"/>
              <a:gd name="T1" fmla="*/ 100 h 100"/>
              <a:gd name="T2" fmla="*/ 1 w 92"/>
              <a:gd name="T3" fmla="*/ 100 h 100"/>
              <a:gd name="T4" fmla="*/ 0 w 92"/>
              <a:gd name="T5" fmla="*/ 97 h 100"/>
              <a:gd name="T6" fmla="*/ 5 w 92"/>
              <a:gd name="T7" fmla="*/ 56 h 100"/>
              <a:gd name="T8" fmla="*/ 6 w 92"/>
              <a:gd name="T9" fmla="*/ 54 h 100"/>
              <a:gd name="T10" fmla="*/ 56 w 92"/>
              <a:gd name="T11" fmla="*/ 3 h 100"/>
              <a:gd name="T12" fmla="*/ 70 w 92"/>
              <a:gd name="T13" fmla="*/ 3 h 100"/>
              <a:gd name="T14" fmla="*/ 88 w 92"/>
              <a:gd name="T15" fmla="*/ 22 h 100"/>
              <a:gd name="T16" fmla="*/ 88 w 92"/>
              <a:gd name="T17" fmla="*/ 35 h 100"/>
              <a:gd name="T18" fmla="*/ 52 w 92"/>
              <a:gd name="T19" fmla="*/ 72 h 100"/>
              <a:gd name="T20" fmla="*/ 49 w 92"/>
              <a:gd name="T21" fmla="*/ 73 h 100"/>
              <a:gd name="T22" fmla="*/ 31 w 92"/>
              <a:gd name="T23" fmla="*/ 73 h 100"/>
              <a:gd name="T24" fmla="*/ 28 w 92"/>
              <a:gd name="T25" fmla="*/ 70 h 100"/>
              <a:gd name="T26" fmla="*/ 28 w 92"/>
              <a:gd name="T27" fmla="*/ 51 h 100"/>
              <a:gd name="T28" fmla="*/ 29 w 92"/>
              <a:gd name="T29" fmla="*/ 49 h 100"/>
              <a:gd name="T30" fmla="*/ 56 w 92"/>
              <a:gd name="T31" fmla="*/ 22 h 100"/>
              <a:gd name="T32" fmla="*/ 61 w 92"/>
              <a:gd name="T33" fmla="*/ 22 h 100"/>
              <a:gd name="T34" fmla="*/ 61 w 92"/>
              <a:gd name="T35" fmla="*/ 26 h 100"/>
              <a:gd name="T36" fmla="*/ 34 w 92"/>
              <a:gd name="T37" fmla="*/ 53 h 100"/>
              <a:gd name="T38" fmla="*/ 34 w 92"/>
              <a:gd name="T39" fmla="*/ 67 h 100"/>
              <a:gd name="T40" fmla="*/ 48 w 92"/>
              <a:gd name="T41" fmla="*/ 67 h 100"/>
              <a:gd name="T42" fmla="*/ 84 w 92"/>
              <a:gd name="T43" fmla="*/ 31 h 100"/>
              <a:gd name="T44" fmla="*/ 84 w 92"/>
              <a:gd name="T45" fmla="*/ 26 h 100"/>
              <a:gd name="T46" fmla="*/ 65 w 92"/>
              <a:gd name="T47" fmla="*/ 8 h 100"/>
              <a:gd name="T48" fmla="*/ 61 w 92"/>
              <a:gd name="T49" fmla="*/ 8 h 100"/>
              <a:gd name="T50" fmla="*/ 11 w 92"/>
              <a:gd name="T51" fmla="*/ 58 h 100"/>
              <a:gd name="T52" fmla="*/ 7 w 92"/>
              <a:gd name="T53" fmla="*/ 94 h 100"/>
              <a:gd name="T54" fmla="*/ 43 w 92"/>
              <a:gd name="T55" fmla="*/ 90 h 100"/>
              <a:gd name="T56" fmla="*/ 84 w 92"/>
              <a:gd name="T57" fmla="*/ 49 h 100"/>
              <a:gd name="T58" fmla="*/ 88 w 92"/>
              <a:gd name="T59" fmla="*/ 49 h 100"/>
              <a:gd name="T60" fmla="*/ 88 w 92"/>
              <a:gd name="T61" fmla="*/ 54 h 100"/>
              <a:gd name="T62" fmla="*/ 47 w 92"/>
              <a:gd name="T63" fmla="*/ 95 h 100"/>
              <a:gd name="T64" fmla="*/ 45 w 92"/>
              <a:gd name="T65" fmla="*/ 96 h 100"/>
              <a:gd name="T66" fmla="*/ 4 w 92"/>
              <a:gd name="T67" fmla="*/ 100 h 100"/>
              <a:gd name="T68" fmla="*/ 4 w 92"/>
              <a:gd name="T6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2" h="100">
                <a:moveTo>
                  <a:pt x="4" y="100"/>
                </a:moveTo>
                <a:cubicBezTo>
                  <a:pt x="3" y="100"/>
                  <a:pt x="2" y="100"/>
                  <a:pt x="1" y="100"/>
                </a:cubicBezTo>
                <a:cubicBezTo>
                  <a:pt x="1" y="99"/>
                  <a:pt x="0" y="98"/>
                  <a:pt x="0" y="97"/>
                </a:cubicBezTo>
                <a:cubicBezTo>
                  <a:pt x="5" y="56"/>
                  <a:pt x="5" y="56"/>
                  <a:pt x="5" y="56"/>
                </a:cubicBezTo>
                <a:cubicBezTo>
                  <a:pt x="5" y="55"/>
                  <a:pt x="5" y="54"/>
                  <a:pt x="6" y="54"/>
                </a:cubicBezTo>
                <a:cubicBezTo>
                  <a:pt x="56" y="3"/>
                  <a:pt x="56" y="3"/>
                  <a:pt x="56" y="3"/>
                </a:cubicBezTo>
                <a:cubicBezTo>
                  <a:pt x="60" y="0"/>
                  <a:pt x="66" y="0"/>
                  <a:pt x="70" y="3"/>
                </a:cubicBezTo>
                <a:cubicBezTo>
                  <a:pt x="88" y="22"/>
                  <a:pt x="88" y="22"/>
                  <a:pt x="88" y="22"/>
                </a:cubicBezTo>
                <a:cubicBezTo>
                  <a:pt x="92" y="25"/>
                  <a:pt x="92" y="32"/>
                  <a:pt x="88" y="35"/>
                </a:cubicBezTo>
                <a:cubicBezTo>
                  <a:pt x="52" y="72"/>
                  <a:pt x="52" y="72"/>
                  <a:pt x="52" y="72"/>
                </a:cubicBezTo>
                <a:cubicBezTo>
                  <a:pt x="51" y="73"/>
                  <a:pt x="50" y="73"/>
                  <a:pt x="49" y="73"/>
                </a:cubicBezTo>
                <a:cubicBezTo>
                  <a:pt x="31" y="73"/>
                  <a:pt x="31" y="73"/>
                  <a:pt x="31" y="73"/>
                </a:cubicBezTo>
                <a:cubicBezTo>
                  <a:pt x="29" y="73"/>
                  <a:pt x="28" y="72"/>
                  <a:pt x="28" y="70"/>
                </a:cubicBezTo>
                <a:cubicBezTo>
                  <a:pt x="28" y="51"/>
                  <a:pt x="28" y="51"/>
                  <a:pt x="28" y="51"/>
                </a:cubicBezTo>
                <a:cubicBezTo>
                  <a:pt x="28" y="51"/>
                  <a:pt x="28" y="50"/>
                  <a:pt x="29" y="49"/>
                </a:cubicBezTo>
                <a:cubicBezTo>
                  <a:pt x="56" y="22"/>
                  <a:pt x="56" y="22"/>
                  <a:pt x="56" y="22"/>
                </a:cubicBezTo>
                <a:cubicBezTo>
                  <a:pt x="58" y="20"/>
                  <a:pt x="60" y="20"/>
                  <a:pt x="61" y="22"/>
                </a:cubicBezTo>
                <a:cubicBezTo>
                  <a:pt x="62" y="23"/>
                  <a:pt x="62" y="25"/>
                  <a:pt x="61" y="26"/>
                </a:cubicBezTo>
                <a:cubicBezTo>
                  <a:pt x="34" y="53"/>
                  <a:pt x="34" y="53"/>
                  <a:pt x="34" y="53"/>
                </a:cubicBezTo>
                <a:cubicBezTo>
                  <a:pt x="34" y="67"/>
                  <a:pt x="34" y="67"/>
                  <a:pt x="34" y="67"/>
                </a:cubicBezTo>
                <a:cubicBezTo>
                  <a:pt x="48" y="67"/>
                  <a:pt x="48" y="67"/>
                  <a:pt x="48" y="67"/>
                </a:cubicBezTo>
                <a:cubicBezTo>
                  <a:pt x="84" y="31"/>
                  <a:pt x="84" y="31"/>
                  <a:pt x="84" y="31"/>
                </a:cubicBezTo>
                <a:cubicBezTo>
                  <a:pt x="85" y="30"/>
                  <a:pt x="85" y="28"/>
                  <a:pt x="84" y="26"/>
                </a:cubicBezTo>
                <a:cubicBezTo>
                  <a:pt x="65" y="8"/>
                  <a:pt x="65" y="8"/>
                  <a:pt x="65" y="8"/>
                </a:cubicBezTo>
                <a:cubicBezTo>
                  <a:pt x="64" y="7"/>
                  <a:pt x="62" y="7"/>
                  <a:pt x="61" y="8"/>
                </a:cubicBezTo>
                <a:cubicBezTo>
                  <a:pt x="11" y="58"/>
                  <a:pt x="11" y="58"/>
                  <a:pt x="11" y="58"/>
                </a:cubicBezTo>
                <a:cubicBezTo>
                  <a:pt x="7" y="94"/>
                  <a:pt x="7" y="94"/>
                  <a:pt x="7" y="94"/>
                </a:cubicBezTo>
                <a:cubicBezTo>
                  <a:pt x="43" y="90"/>
                  <a:pt x="43" y="90"/>
                  <a:pt x="43" y="90"/>
                </a:cubicBezTo>
                <a:cubicBezTo>
                  <a:pt x="84" y="49"/>
                  <a:pt x="84" y="49"/>
                  <a:pt x="84" y="49"/>
                </a:cubicBezTo>
                <a:cubicBezTo>
                  <a:pt x="85" y="48"/>
                  <a:pt x="87" y="48"/>
                  <a:pt x="88" y="49"/>
                </a:cubicBezTo>
                <a:cubicBezTo>
                  <a:pt x="90" y="50"/>
                  <a:pt x="90" y="52"/>
                  <a:pt x="88" y="54"/>
                </a:cubicBezTo>
                <a:cubicBezTo>
                  <a:pt x="47" y="95"/>
                  <a:pt x="47" y="95"/>
                  <a:pt x="47" y="95"/>
                </a:cubicBezTo>
                <a:cubicBezTo>
                  <a:pt x="47" y="95"/>
                  <a:pt x="46" y="96"/>
                  <a:pt x="45" y="96"/>
                </a:cubicBezTo>
                <a:cubicBezTo>
                  <a:pt x="4" y="100"/>
                  <a:pt x="4" y="100"/>
                  <a:pt x="4" y="100"/>
                </a:cubicBezTo>
                <a:cubicBezTo>
                  <a:pt x="4" y="100"/>
                  <a:pt x="4" y="100"/>
                  <a:pt x="4" y="1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47" name="PA_任意多边形 15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7501467" y="5124741"/>
            <a:ext cx="408517" cy="404408"/>
          </a:xfrm>
          <a:custGeom>
            <a:avLst/>
            <a:gdLst>
              <a:gd name="T0" fmla="*/ 101 w 105"/>
              <a:gd name="T1" fmla="*/ 4 h 104"/>
              <a:gd name="T2" fmla="*/ 101 w 105"/>
              <a:gd name="T3" fmla="*/ 17 h 104"/>
              <a:gd name="T4" fmla="*/ 96 w 105"/>
              <a:gd name="T5" fmla="*/ 22 h 104"/>
              <a:gd name="T6" fmla="*/ 82 w 105"/>
              <a:gd name="T7" fmla="*/ 8 h 104"/>
              <a:gd name="T8" fmla="*/ 87 w 105"/>
              <a:gd name="T9" fmla="*/ 4 h 104"/>
              <a:gd name="T10" fmla="*/ 101 w 105"/>
              <a:gd name="T11" fmla="*/ 4 h 104"/>
              <a:gd name="T12" fmla="*/ 32 w 105"/>
              <a:gd name="T13" fmla="*/ 59 h 104"/>
              <a:gd name="T14" fmla="*/ 28 w 105"/>
              <a:gd name="T15" fmla="*/ 77 h 104"/>
              <a:gd name="T16" fmla="*/ 46 w 105"/>
              <a:gd name="T17" fmla="*/ 72 h 104"/>
              <a:gd name="T18" fmla="*/ 92 w 105"/>
              <a:gd name="T19" fmla="*/ 26 h 104"/>
              <a:gd name="T20" fmla="*/ 78 w 105"/>
              <a:gd name="T21" fmla="*/ 13 h 104"/>
              <a:gd name="T22" fmla="*/ 32 w 105"/>
              <a:gd name="T23" fmla="*/ 59 h 104"/>
              <a:gd name="T24" fmla="*/ 78 w 105"/>
              <a:gd name="T25" fmla="*/ 50 h 104"/>
              <a:gd name="T26" fmla="*/ 78 w 105"/>
              <a:gd name="T27" fmla="*/ 91 h 104"/>
              <a:gd name="T28" fmla="*/ 13 w 105"/>
              <a:gd name="T29" fmla="*/ 91 h 104"/>
              <a:gd name="T30" fmla="*/ 13 w 105"/>
              <a:gd name="T31" fmla="*/ 27 h 104"/>
              <a:gd name="T32" fmla="*/ 55 w 105"/>
              <a:gd name="T33" fmla="*/ 27 h 104"/>
              <a:gd name="T34" fmla="*/ 68 w 105"/>
              <a:gd name="T35" fmla="*/ 14 h 104"/>
              <a:gd name="T36" fmla="*/ 0 w 105"/>
              <a:gd name="T37" fmla="*/ 14 h 104"/>
              <a:gd name="T38" fmla="*/ 0 w 105"/>
              <a:gd name="T39" fmla="*/ 104 h 104"/>
              <a:gd name="T40" fmla="*/ 91 w 105"/>
              <a:gd name="T41" fmla="*/ 104 h 104"/>
              <a:gd name="T42" fmla="*/ 91 w 105"/>
              <a:gd name="T43" fmla="*/ 37 h 104"/>
              <a:gd name="T44" fmla="*/ 78 w 105"/>
              <a:gd name="T45" fmla="*/ 5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5" h="104">
                <a:moveTo>
                  <a:pt x="101" y="4"/>
                </a:moveTo>
                <a:cubicBezTo>
                  <a:pt x="105" y="7"/>
                  <a:pt x="105" y="14"/>
                  <a:pt x="101" y="17"/>
                </a:cubicBezTo>
                <a:cubicBezTo>
                  <a:pt x="96" y="22"/>
                  <a:pt x="96" y="22"/>
                  <a:pt x="96" y="22"/>
                </a:cubicBezTo>
                <a:cubicBezTo>
                  <a:pt x="82" y="8"/>
                  <a:pt x="82" y="8"/>
                  <a:pt x="82" y="8"/>
                </a:cubicBezTo>
                <a:cubicBezTo>
                  <a:pt x="87" y="4"/>
                  <a:pt x="87" y="4"/>
                  <a:pt x="87" y="4"/>
                </a:cubicBezTo>
                <a:cubicBezTo>
                  <a:pt x="91" y="0"/>
                  <a:pt x="97" y="0"/>
                  <a:pt x="101" y="4"/>
                </a:cubicBezTo>
                <a:close/>
                <a:moveTo>
                  <a:pt x="32" y="59"/>
                </a:moveTo>
                <a:cubicBezTo>
                  <a:pt x="28" y="77"/>
                  <a:pt x="28" y="77"/>
                  <a:pt x="28" y="77"/>
                </a:cubicBezTo>
                <a:cubicBezTo>
                  <a:pt x="46" y="72"/>
                  <a:pt x="46" y="72"/>
                  <a:pt x="46" y="72"/>
                </a:cubicBezTo>
                <a:cubicBezTo>
                  <a:pt x="92" y="26"/>
                  <a:pt x="92" y="26"/>
                  <a:pt x="92" y="26"/>
                </a:cubicBezTo>
                <a:cubicBezTo>
                  <a:pt x="78" y="13"/>
                  <a:pt x="78" y="13"/>
                  <a:pt x="78" y="13"/>
                </a:cubicBezTo>
                <a:lnTo>
                  <a:pt x="32" y="59"/>
                </a:lnTo>
                <a:close/>
                <a:moveTo>
                  <a:pt x="78" y="50"/>
                </a:moveTo>
                <a:cubicBezTo>
                  <a:pt x="78" y="91"/>
                  <a:pt x="78" y="91"/>
                  <a:pt x="78" y="91"/>
                </a:cubicBezTo>
                <a:cubicBezTo>
                  <a:pt x="13" y="91"/>
                  <a:pt x="13" y="91"/>
                  <a:pt x="13" y="91"/>
                </a:cubicBezTo>
                <a:cubicBezTo>
                  <a:pt x="13" y="27"/>
                  <a:pt x="13" y="27"/>
                  <a:pt x="13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68" y="14"/>
                  <a:pt x="68" y="14"/>
                  <a:pt x="68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04"/>
                  <a:pt x="0" y="104"/>
                  <a:pt x="0" y="104"/>
                </a:cubicBezTo>
                <a:cubicBezTo>
                  <a:pt x="91" y="104"/>
                  <a:pt x="91" y="104"/>
                  <a:pt x="91" y="104"/>
                </a:cubicBezTo>
                <a:cubicBezTo>
                  <a:pt x="91" y="37"/>
                  <a:pt x="91" y="37"/>
                  <a:pt x="91" y="37"/>
                </a:cubicBezTo>
                <a:lnTo>
                  <a:pt x="78" y="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48" name="PA_任意多边形 16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7552269" y="2077918"/>
            <a:ext cx="302684" cy="400175"/>
          </a:xfrm>
          <a:custGeom>
            <a:avLst/>
            <a:gdLst>
              <a:gd name="T0" fmla="*/ 71 w 78"/>
              <a:gd name="T1" fmla="*/ 6 h 103"/>
              <a:gd name="T2" fmla="*/ 78 w 78"/>
              <a:gd name="T3" fmla="*/ 6 h 103"/>
              <a:gd name="T4" fmla="*/ 78 w 78"/>
              <a:gd name="T5" fmla="*/ 0 h 103"/>
              <a:gd name="T6" fmla="*/ 0 w 78"/>
              <a:gd name="T7" fmla="*/ 0 h 103"/>
              <a:gd name="T8" fmla="*/ 0 w 78"/>
              <a:gd name="T9" fmla="*/ 6 h 103"/>
              <a:gd name="T10" fmla="*/ 6 w 78"/>
              <a:gd name="T11" fmla="*/ 6 h 103"/>
              <a:gd name="T12" fmla="*/ 6 w 78"/>
              <a:gd name="T13" fmla="*/ 13 h 103"/>
              <a:gd name="T14" fmla="*/ 10 w 78"/>
              <a:gd name="T15" fmla="*/ 13 h 103"/>
              <a:gd name="T16" fmla="*/ 20 w 78"/>
              <a:gd name="T17" fmla="*/ 48 h 103"/>
              <a:gd name="T18" fmla="*/ 25 w 78"/>
              <a:gd name="T19" fmla="*/ 52 h 103"/>
              <a:gd name="T20" fmla="*/ 20 w 78"/>
              <a:gd name="T21" fmla="*/ 55 h 103"/>
              <a:gd name="T22" fmla="*/ 10 w 78"/>
              <a:gd name="T23" fmla="*/ 90 h 103"/>
              <a:gd name="T24" fmla="*/ 6 w 78"/>
              <a:gd name="T25" fmla="*/ 90 h 103"/>
              <a:gd name="T26" fmla="*/ 6 w 78"/>
              <a:gd name="T27" fmla="*/ 97 h 103"/>
              <a:gd name="T28" fmla="*/ 0 w 78"/>
              <a:gd name="T29" fmla="*/ 97 h 103"/>
              <a:gd name="T30" fmla="*/ 0 w 78"/>
              <a:gd name="T31" fmla="*/ 103 h 103"/>
              <a:gd name="T32" fmla="*/ 78 w 78"/>
              <a:gd name="T33" fmla="*/ 103 h 103"/>
              <a:gd name="T34" fmla="*/ 78 w 78"/>
              <a:gd name="T35" fmla="*/ 97 h 103"/>
              <a:gd name="T36" fmla="*/ 71 w 78"/>
              <a:gd name="T37" fmla="*/ 97 h 103"/>
              <a:gd name="T38" fmla="*/ 71 w 78"/>
              <a:gd name="T39" fmla="*/ 90 h 103"/>
              <a:gd name="T40" fmla="*/ 68 w 78"/>
              <a:gd name="T41" fmla="*/ 90 h 103"/>
              <a:gd name="T42" fmla="*/ 58 w 78"/>
              <a:gd name="T43" fmla="*/ 55 h 103"/>
              <a:gd name="T44" fmla="*/ 53 w 78"/>
              <a:gd name="T45" fmla="*/ 52 h 103"/>
              <a:gd name="T46" fmla="*/ 58 w 78"/>
              <a:gd name="T47" fmla="*/ 48 h 103"/>
              <a:gd name="T48" fmla="*/ 68 w 78"/>
              <a:gd name="T49" fmla="*/ 13 h 103"/>
              <a:gd name="T50" fmla="*/ 71 w 78"/>
              <a:gd name="T51" fmla="*/ 13 h 103"/>
              <a:gd name="T52" fmla="*/ 71 w 78"/>
              <a:gd name="T53" fmla="*/ 6 h 103"/>
              <a:gd name="T54" fmla="*/ 62 w 78"/>
              <a:gd name="T55" fmla="*/ 14 h 103"/>
              <a:gd name="T56" fmla="*/ 54 w 78"/>
              <a:gd name="T57" fmla="*/ 43 h 103"/>
              <a:gd name="T58" fmla="*/ 45 w 78"/>
              <a:gd name="T59" fmla="*/ 47 h 103"/>
              <a:gd name="T60" fmla="*/ 45 w 78"/>
              <a:gd name="T61" fmla="*/ 56 h 103"/>
              <a:gd name="T62" fmla="*/ 54 w 78"/>
              <a:gd name="T63" fmla="*/ 60 h 103"/>
              <a:gd name="T64" fmla="*/ 62 w 78"/>
              <a:gd name="T65" fmla="*/ 89 h 103"/>
              <a:gd name="T66" fmla="*/ 61 w 78"/>
              <a:gd name="T67" fmla="*/ 90 h 103"/>
              <a:gd name="T68" fmla="*/ 55 w 78"/>
              <a:gd name="T69" fmla="*/ 90 h 103"/>
              <a:gd name="T70" fmla="*/ 50 w 78"/>
              <a:gd name="T71" fmla="*/ 75 h 103"/>
              <a:gd name="T72" fmla="*/ 42 w 78"/>
              <a:gd name="T73" fmla="*/ 71 h 103"/>
              <a:gd name="T74" fmla="*/ 42 w 78"/>
              <a:gd name="T75" fmla="*/ 45 h 103"/>
              <a:gd name="T76" fmla="*/ 53 w 78"/>
              <a:gd name="T77" fmla="*/ 40 h 103"/>
              <a:gd name="T78" fmla="*/ 59 w 78"/>
              <a:gd name="T79" fmla="*/ 32 h 103"/>
              <a:gd name="T80" fmla="*/ 19 w 78"/>
              <a:gd name="T81" fmla="*/ 32 h 103"/>
              <a:gd name="T82" fmla="*/ 25 w 78"/>
              <a:gd name="T83" fmla="*/ 40 h 103"/>
              <a:gd name="T84" fmla="*/ 36 w 78"/>
              <a:gd name="T85" fmla="*/ 45 h 103"/>
              <a:gd name="T86" fmla="*/ 36 w 78"/>
              <a:gd name="T87" fmla="*/ 71 h 103"/>
              <a:gd name="T88" fmla="*/ 28 w 78"/>
              <a:gd name="T89" fmla="*/ 75 h 103"/>
              <a:gd name="T90" fmla="*/ 23 w 78"/>
              <a:gd name="T91" fmla="*/ 90 h 103"/>
              <a:gd name="T92" fmla="*/ 16 w 78"/>
              <a:gd name="T93" fmla="*/ 90 h 103"/>
              <a:gd name="T94" fmla="*/ 16 w 78"/>
              <a:gd name="T95" fmla="*/ 89 h 103"/>
              <a:gd name="T96" fmla="*/ 24 w 78"/>
              <a:gd name="T97" fmla="*/ 60 h 103"/>
              <a:gd name="T98" fmla="*/ 32 w 78"/>
              <a:gd name="T99" fmla="*/ 56 h 103"/>
              <a:gd name="T100" fmla="*/ 32 w 78"/>
              <a:gd name="T101" fmla="*/ 47 h 103"/>
              <a:gd name="T102" fmla="*/ 24 w 78"/>
              <a:gd name="T103" fmla="*/ 43 h 103"/>
              <a:gd name="T104" fmla="*/ 16 w 78"/>
              <a:gd name="T105" fmla="*/ 14 h 103"/>
              <a:gd name="T106" fmla="*/ 16 w 78"/>
              <a:gd name="T107" fmla="*/ 13 h 103"/>
              <a:gd name="T108" fmla="*/ 61 w 78"/>
              <a:gd name="T109" fmla="*/ 13 h 103"/>
              <a:gd name="T110" fmla="*/ 62 w 78"/>
              <a:gd name="T111" fmla="*/ 14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8" h="103">
                <a:moveTo>
                  <a:pt x="71" y="6"/>
                </a:moveTo>
                <a:cubicBezTo>
                  <a:pt x="78" y="6"/>
                  <a:pt x="78" y="6"/>
                  <a:pt x="78" y="6"/>
                </a:cubicBezTo>
                <a:cubicBezTo>
                  <a:pt x="78" y="0"/>
                  <a:pt x="78" y="0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13"/>
                  <a:pt x="6" y="13"/>
                  <a:pt x="6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5" y="25"/>
                  <a:pt x="9" y="40"/>
                  <a:pt x="20" y="48"/>
                </a:cubicBezTo>
                <a:cubicBezTo>
                  <a:pt x="21" y="50"/>
                  <a:pt x="23" y="51"/>
                  <a:pt x="25" y="52"/>
                </a:cubicBezTo>
                <a:cubicBezTo>
                  <a:pt x="23" y="52"/>
                  <a:pt x="21" y="53"/>
                  <a:pt x="20" y="55"/>
                </a:cubicBezTo>
                <a:cubicBezTo>
                  <a:pt x="9" y="63"/>
                  <a:pt x="5" y="78"/>
                  <a:pt x="10" y="90"/>
                </a:cubicBezTo>
                <a:cubicBezTo>
                  <a:pt x="6" y="90"/>
                  <a:pt x="6" y="90"/>
                  <a:pt x="6" y="90"/>
                </a:cubicBezTo>
                <a:cubicBezTo>
                  <a:pt x="6" y="97"/>
                  <a:pt x="6" y="97"/>
                  <a:pt x="6" y="97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3"/>
                  <a:pt x="0" y="103"/>
                  <a:pt x="0" y="103"/>
                </a:cubicBezTo>
                <a:cubicBezTo>
                  <a:pt x="78" y="103"/>
                  <a:pt x="78" y="103"/>
                  <a:pt x="78" y="103"/>
                </a:cubicBezTo>
                <a:cubicBezTo>
                  <a:pt x="78" y="97"/>
                  <a:pt x="78" y="97"/>
                  <a:pt x="78" y="97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0"/>
                  <a:pt x="71" y="90"/>
                  <a:pt x="71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73" y="78"/>
                  <a:pt x="69" y="63"/>
                  <a:pt x="58" y="55"/>
                </a:cubicBezTo>
                <a:cubicBezTo>
                  <a:pt x="56" y="53"/>
                  <a:pt x="54" y="52"/>
                  <a:pt x="53" y="52"/>
                </a:cubicBezTo>
                <a:cubicBezTo>
                  <a:pt x="54" y="51"/>
                  <a:pt x="56" y="50"/>
                  <a:pt x="58" y="48"/>
                </a:cubicBezTo>
                <a:cubicBezTo>
                  <a:pt x="69" y="40"/>
                  <a:pt x="73" y="25"/>
                  <a:pt x="68" y="13"/>
                </a:cubicBezTo>
                <a:cubicBezTo>
                  <a:pt x="71" y="13"/>
                  <a:pt x="71" y="13"/>
                  <a:pt x="71" y="13"/>
                </a:cubicBezTo>
                <a:lnTo>
                  <a:pt x="71" y="6"/>
                </a:lnTo>
                <a:close/>
                <a:moveTo>
                  <a:pt x="62" y="14"/>
                </a:moveTo>
                <a:cubicBezTo>
                  <a:pt x="66" y="24"/>
                  <a:pt x="63" y="36"/>
                  <a:pt x="54" y="43"/>
                </a:cubicBezTo>
                <a:cubicBezTo>
                  <a:pt x="51" y="45"/>
                  <a:pt x="48" y="47"/>
                  <a:pt x="45" y="47"/>
                </a:cubicBezTo>
                <a:cubicBezTo>
                  <a:pt x="45" y="56"/>
                  <a:pt x="45" y="56"/>
                  <a:pt x="45" y="56"/>
                </a:cubicBezTo>
                <a:cubicBezTo>
                  <a:pt x="48" y="57"/>
                  <a:pt x="51" y="58"/>
                  <a:pt x="54" y="60"/>
                </a:cubicBezTo>
                <a:cubicBezTo>
                  <a:pt x="63" y="67"/>
                  <a:pt x="66" y="79"/>
                  <a:pt x="62" y="89"/>
                </a:cubicBezTo>
                <a:cubicBezTo>
                  <a:pt x="61" y="90"/>
                  <a:pt x="61" y="90"/>
                  <a:pt x="61" y="90"/>
                </a:cubicBezTo>
                <a:cubicBezTo>
                  <a:pt x="55" y="90"/>
                  <a:pt x="55" y="90"/>
                  <a:pt x="55" y="90"/>
                </a:cubicBezTo>
                <a:cubicBezTo>
                  <a:pt x="56" y="85"/>
                  <a:pt x="54" y="79"/>
                  <a:pt x="50" y="75"/>
                </a:cubicBezTo>
                <a:cubicBezTo>
                  <a:pt x="47" y="73"/>
                  <a:pt x="45" y="72"/>
                  <a:pt x="42" y="71"/>
                </a:cubicBezTo>
                <a:cubicBezTo>
                  <a:pt x="42" y="45"/>
                  <a:pt x="42" y="45"/>
                  <a:pt x="42" y="45"/>
                </a:cubicBezTo>
                <a:cubicBezTo>
                  <a:pt x="46" y="44"/>
                  <a:pt x="50" y="43"/>
                  <a:pt x="53" y="40"/>
                </a:cubicBezTo>
                <a:cubicBezTo>
                  <a:pt x="55" y="38"/>
                  <a:pt x="57" y="35"/>
                  <a:pt x="59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20" y="35"/>
                  <a:pt x="22" y="38"/>
                  <a:pt x="25" y="40"/>
                </a:cubicBezTo>
                <a:cubicBezTo>
                  <a:pt x="28" y="43"/>
                  <a:pt x="32" y="44"/>
                  <a:pt x="36" y="45"/>
                </a:cubicBezTo>
                <a:cubicBezTo>
                  <a:pt x="36" y="71"/>
                  <a:pt x="36" y="71"/>
                  <a:pt x="36" y="71"/>
                </a:cubicBezTo>
                <a:cubicBezTo>
                  <a:pt x="33" y="72"/>
                  <a:pt x="30" y="73"/>
                  <a:pt x="28" y="75"/>
                </a:cubicBezTo>
                <a:cubicBezTo>
                  <a:pt x="24" y="79"/>
                  <a:pt x="22" y="85"/>
                  <a:pt x="23" y="90"/>
                </a:cubicBezTo>
                <a:cubicBezTo>
                  <a:pt x="16" y="90"/>
                  <a:pt x="16" y="90"/>
                  <a:pt x="16" y="90"/>
                </a:cubicBezTo>
                <a:cubicBezTo>
                  <a:pt x="16" y="89"/>
                  <a:pt x="16" y="89"/>
                  <a:pt x="16" y="89"/>
                </a:cubicBezTo>
                <a:cubicBezTo>
                  <a:pt x="12" y="79"/>
                  <a:pt x="15" y="67"/>
                  <a:pt x="24" y="60"/>
                </a:cubicBezTo>
                <a:cubicBezTo>
                  <a:pt x="26" y="58"/>
                  <a:pt x="29" y="57"/>
                  <a:pt x="32" y="56"/>
                </a:cubicBezTo>
                <a:cubicBezTo>
                  <a:pt x="32" y="47"/>
                  <a:pt x="32" y="47"/>
                  <a:pt x="32" y="47"/>
                </a:cubicBezTo>
                <a:cubicBezTo>
                  <a:pt x="29" y="47"/>
                  <a:pt x="26" y="45"/>
                  <a:pt x="24" y="43"/>
                </a:cubicBezTo>
                <a:cubicBezTo>
                  <a:pt x="15" y="36"/>
                  <a:pt x="12" y="24"/>
                  <a:pt x="16" y="14"/>
                </a:cubicBezTo>
                <a:cubicBezTo>
                  <a:pt x="16" y="13"/>
                  <a:pt x="16" y="13"/>
                  <a:pt x="16" y="13"/>
                </a:cubicBezTo>
                <a:cubicBezTo>
                  <a:pt x="61" y="13"/>
                  <a:pt x="61" y="13"/>
                  <a:pt x="61" y="13"/>
                </a:cubicBezTo>
                <a:lnTo>
                  <a:pt x="62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49" name="PA_矩形 17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7281335" y="2564902"/>
            <a:ext cx="861484" cy="205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1219170"/>
            <a:r>
              <a:rPr lang="zh-CN" altLang="en-US" sz="1333" b="1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</a:t>
            </a:r>
            <a:r>
              <a:rPr lang="en-US" altLang="zh-CN" sz="1333" b="1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01</a:t>
            </a:r>
            <a:endParaRPr lang="zh-CN" altLang="en-US" sz="1333" b="1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50" name="PA_矩形 18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10198102" y="2564902"/>
            <a:ext cx="861484" cy="205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1219170"/>
            <a:r>
              <a:rPr lang="zh-CN" altLang="en-US" sz="1333" b="1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</a:t>
            </a:r>
            <a:r>
              <a:rPr lang="en-US" altLang="zh-CN" sz="1333" b="1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02</a:t>
            </a:r>
            <a:endParaRPr lang="zh-CN" altLang="zh-CN" sz="1333" b="1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51" name="PA_矩形 19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7344835" y="5694301"/>
            <a:ext cx="861484" cy="205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1219170"/>
            <a:r>
              <a:rPr lang="zh-CN" altLang="en-US" sz="1333" b="1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</a:t>
            </a:r>
            <a:r>
              <a:rPr lang="en-US" altLang="zh-CN" sz="1333" b="1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03</a:t>
            </a:r>
            <a:endParaRPr lang="zh-CN" altLang="zh-CN" sz="1333" b="1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52" name="PA_矩形 20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0102851" y="5694301"/>
            <a:ext cx="861483" cy="205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1219170"/>
            <a:r>
              <a:rPr lang="zh-CN" altLang="en-US" sz="1333" b="1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</a:t>
            </a:r>
            <a:r>
              <a:rPr lang="en-US" altLang="zh-CN" sz="1333" b="1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04</a:t>
            </a:r>
            <a:endParaRPr lang="zh-CN" altLang="zh-CN" sz="1333" b="1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53" name="PA_矩形 21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8499476" y="3923357"/>
            <a:ext cx="1193800" cy="205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/>
            <a:r>
              <a:rPr lang="en-US" altLang="zh-CN" sz="1333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KEY WORDS</a:t>
            </a:r>
            <a:endParaRPr lang="zh-CN" altLang="zh-CN" sz="1333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55" name="PA_矩形 23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721785" y="2421994"/>
            <a:ext cx="5088467" cy="374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05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2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18456" name="PA_Line 24"/>
          <p:cNvSpPr>
            <a:spLocks noChangeShapeType="1"/>
          </p:cNvSpPr>
          <p:nvPr>
            <p:custDataLst>
              <p:tags r:id="rId16"/>
            </p:custDataLst>
          </p:nvPr>
        </p:nvSpPr>
        <p:spPr bwMode="auto">
          <a:xfrm>
            <a:off x="721785" y="2953440"/>
            <a:ext cx="5088467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defTabSz="1219170"/>
            <a:endParaRPr lang="zh-CN" altLang="en-US" sz="2400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57" name="PA_矩形 25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721785" y="3285861"/>
            <a:ext cx="5088467" cy="424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10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18458" name="PA_Line 26"/>
          <p:cNvSpPr>
            <a:spLocks noChangeShapeType="1"/>
          </p:cNvSpPr>
          <p:nvPr>
            <p:custDataLst>
              <p:tags r:id="rId18"/>
            </p:custDataLst>
          </p:nvPr>
        </p:nvSpPr>
        <p:spPr bwMode="auto">
          <a:xfrm>
            <a:off x="721785" y="3817307"/>
            <a:ext cx="5088467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defTabSz="1219170"/>
            <a:endParaRPr lang="zh-CN" altLang="en-US" sz="2400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59" name="PA_矩形 27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721785" y="4189955"/>
            <a:ext cx="5088467" cy="424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10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18460" name="PA_Line 28"/>
          <p:cNvSpPr>
            <a:spLocks noChangeShapeType="1"/>
          </p:cNvSpPr>
          <p:nvPr>
            <p:custDataLst>
              <p:tags r:id="rId20"/>
            </p:custDataLst>
          </p:nvPr>
        </p:nvSpPr>
        <p:spPr bwMode="auto">
          <a:xfrm>
            <a:off x="721785" y="4721403"/>
            <a:ext cx="5088467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defTabSz="1219170"/>
            <a:endParaRPr lang="zh-CN" altLang="en-US" sz="2400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461" name="PA_矩形 29"/>
          <p:cNvSpPr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721785" y="5062291"/>
            <a:ext cx="5088467" cy="424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10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18462" name="PA_Line 30"/>
          <p:cNvSpPr>
            <a:spLocks noChangeShapeType="1"/>
          </p:cNvSpPr>
          <p:nvPr>
            <p:custDataLst>
              <p:tags r:id="rId22"/>
            </p:custDataLst>
          </p:nvPr>
        </p:nvSpPr>
        <p:spPr bwMode="auto">
          <a:xfrm>
            <a:off x="721785" y="5593739"/>
            <a:ext cx="5088467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defTabSz="1219170"/>
            <a:endParaRPr lang="zh-CN" altLang="en-US" sz="2400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0" name="PA_矩形 39"/>
          <p:cNvSpPr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此处添加</a:t>
            </a:r>
            <a:r>
              <a:rPr lang="zh-CN" altLang="en-US" sz="2667" dirty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标题文本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41" name="PA_组合 40"/>
          <p:cNvGrpSpPr/>
          <p:nvPr>
            <p:custDataLst>
              <p:tags r:id="rId24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2" name="矩形 4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00424108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9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4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1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3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6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0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8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40" grpId="0" animBg="1" autoUpdateAnimBg="0"/>
      <p:bldP spid="18440" grpId="1" animBg="1" autoUpdateAnimBg="0"/>
      <p:bldP spid="18441" grpId="0" animBg="1"/>
      <p:bldP spid="18441" grpId="1" animBg="1"/>
      <p:bldP spid="18442" grpId="0" animBg="1"/>
      <p:bldP spid="18442" grpId="1" animBg="1"/>
      <p:bldP spid="18443" grpId="0" animBg="1"/>
      <p:bldP spid="18443" grpId="1" animBg="1"/>
      <p:bldP spid="18444" grpId="0" animBg="1"/>
      <p:bldP spid="18444" grpId="1" animBg="1"/>
      <p:bldP spid="18445" grpId="0" animBg="1"/>
      <p:bldP spid="18445" grpId="1" animBg="1"/>
      <p:bldP spid="18446" grpId="0" animBg="1"/>
      <p:bldP spid="18446" grpId="1" animBg="1"/>
      <p:bldP spid="18447" grpId="0" animBg="1"/>
      <p:bldP spid="18447" grpId="1" animBg="1"/>
      <p:bldP spid="18448" grpId="0" animBg="1" autoUpdateAnimBg="0"/>
      <p:bldP spid="18448" grpId="1" animBg="1" autoUpdateAnimBg="0"/>
      <p:bldP spid="18449" grpId="0"/>
      <p:bldP spid="18449" grpId="1"/>
      <p:bldP spid="18450" grpId="0"/>
      <p:bldP spid="18450" grpId="1"/>
      <p:bldP spid="18451" grpId="0"/>
      <p:bldP spid="18451" grpId="1"/>
      <p:bldP spid="18452" grpId="0"/>
      <p:bldP spid="18452" grpId="1"/>
      <p:bldP spid="18453" grpId="0"/>
      <p:bldP spid="18453" grpId="1"/>
      <p:bldP spid="18455" grpId="0"/>
      <p:bldP spid="18455" grpId="1"/>
      <p:bldP spid="18456" grpId="0" animBg="1"/>
      <p:bldP spid="18456" grpId="1" animBg="1"/>
      <p:bldP spid="18457" grpId="0" animBg="1" autoUpdateAnimBg="0"/>
      <p:bldP spid="18457" grpId="1" animBg="1" autoUpdateAnimBg="0"/>
      <p:bldP spid="18458" grpId="0" animBg="1"/>
      <p:bldP spid="18458" grpId="1" animBg="1"/>
      <p:bldP spid="18459" grpId="0"/>
      <p:bldP spid="18459" grpId="1"/>
      <p:bldP spid="18460" grpId="0" animBg="1"/>
      <p:bldP spid="18460" grpId="1" animBg="1"/>
      <p:bldP spid="18461" grpId="0"/>
      <p:bldP spid="18461" grpId="1"/>
      <p:bldP spid="18462" grpId="0" animBg="1"/>
      <p:bldP spid="18462" grpId="1" animBg="1"/>
      <p:bldP spid="40" grpId="0"/>
      <p:bldP spid="40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A_矩形 37"/>
          <p:cNvSpPr/>
          <p:nvPr>
            <p:custDataLst>
              <p:tags r:id="rId1"/>
            </p:custDataLst>
          </p:nvPr>
        </p:nvSpPr>
        <p:spPr>
          <a:xfrm>
            <a:off x="6098094" y="3569059"/>
            <a:ext cx="1383840" cy="707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Organization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项目分支树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9" name="PA_矩形 38"/>
          <p:cNvSpPr/>
          <p:nvPr>
            <p:custDataLst>
              <p:tags r:id="rId2"/>
            </p:custDataLst>
          </p:nvPr>
        </p:nvSpPr>
        <p:spPr>
          <a:xfrm>
            <a:off x="7152118" y="2760675"/>
            <a:ext cx="364840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zh-CN" altLang="en-US" sz="2667" b="1" dirty="0" smtClean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工程化开发</a:t>
            </a:r>
            <a:endParaRPr lang="zh-CN" altLang="en-US" sz="2667" b="1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1" name="PA_矩形 40"/>
          <p:cNvSpPr/>
          <p:nvPr>
            <p:custDataLst>
              <p:tags r:id="rId3"/>
            </p:custDataLst>
          </p:nvPr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en-US" altLang="zh-CN" sz="5867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05</a:t>
            </a:r>
            <a:endParaRPr lang="zh-CN" altLang="en-US" sz="5867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47" name="PA_组合 46"/>
          <p:cNvGrpSpPr/>
          <p:nvPr>
            <p:custDataLst>
              <p:tags r:id="rId4"/>
            </p:custDataLst>
          </p:nvPr>
        </p:nvGrpSpPr>
        <p:grpSpPr>
          <a:xfrm>
            <a:off x="0" y="3356992"/>
            <a:ext cx="12192000" cy="72008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88651034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 autoUpdateAnimBg="0"/>
      <p:bldP spid="39" grpId="0"/>
      <p:bldP spid="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2" name="PA_组合 6151"/>
          <p:cNvGrpSpPr/>
          <p:nvPr>
            <p:custDataLst>
              <p:tags r:id="rId1"/>
            </p:custDataLst>
          </p:nvPr>
        </p:nvGrpSpPr>
        <p:grpSpPr>
          <a:xfrm>
            <a:off x="2010833" y="2642568"/>
            <a:ext cx="2599267" cy="2602187"/>
            <a:chOff x="1903413" y="1601788"/>
            <a:chExt cx="1949450" cy="1951038"/>
          </a:xfrm>
        </p:grpSpPr>
        <p:sp>
          <p:nvSpPr>
            <p:cNvPr id="28" name="Oval 6"/>
            <p:cNvSpPr>
              <a:spLocks noChangeArrowheads="1"/>
            </p:cNvSpPr>
            <p:nvPr/>
          </p:nvSpPr>
          <p:spPr bwMode="auto">
            <a:xfrm>
              <a:off x="1911350" y="1611313"/>
              <a:ext cx="1931987" cy="193198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9" name="Oval 7"/>
            <p:cNvSpPr>
              <a:spLocks noChangeArrowheads="1"/>
            </p:cNvSpPr>
            <p:nvPr/>
          </p:nvSpPr>
          <p:spPr bwMode="auto">
            <a:xfrm>
              <a:off x="2730500" y="2430463"/>
              <a:ext cx="295275" cy="2952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0" name="Freeform 8"/>
            <p:cNvSpPr>
              <a:spLocks noEditPoints="1"/>
            </p:cNvSpPr>
            <p:nvPr/>
          </p:nvSpPr>
          <p:spPr bwMode="auto">
            <a:xfrm>
              <a:off x="1903413" y="1601788"/>
              <a:ext cx="1949450" cy="1951038"/>
            </a:xfrm>
            <a:custGeom>
              <a:avLst/>
              <a:gdLst>
                <a:gd name="T0" fmla="*/ 660 w 1320"/>
                <a:gd name="T1" fmla="*/ 0 h 1320"/>
                <a:gd name="T2" fmla="*/ 0 w 1320"/>
                <a:gd name="T3" fmla="*/ 660 h 1320"/>
                <a:gd name="T4" fmla="*/ 660 w 1320"/>
                <a:gd name="T5" fmla="*/ 1320 h 1320"/>
                <a:gd name="T6" fmla="*/ 1320 w 1320"/>
                <a:gd name="T7" fmla="*/ 660 h 1320"/>
                <a:gd name="T8" fmla="*/ 660 w 1320"/>
                <a:gd name="T9" fmla="*/ 0 h 1320"/>
                <a:gd name="T10" fmla="*/ 660 w 1320"/>
                <a:gd name="T11" fmla="*/ 1224 h 1320"/>
                <a:gd name="T12" fmla="*/ 96 w 1320"/>
                <a:gd name="T13" fmla="*/ 660 h 1320"/>
                <a:gd name="T14" fmla="*/ 660 w 1320"/>
                <a:gd name="T15" fmla="*/ 96 h 1320"/>
                <a:gd name="T16" fmla="*/ 1224 w 1320"/>
                <a:gd name="T17" fmla="*/ 660 h 1320"/>
                <a:gd name="T18" fmla="*/ 660 w 1320"/>
                <a:gd name="T19" fmla="*/ 1224 h 1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0" h="1320">
                  <a:moveTo>
                    <a:pt x="660" y="0"/>
                  </a:moveTo>
                  <a:cubicBezTo>
                    <a:pt x="295" y="0"/>
                    <a:pt x="0" y="296"/>
                    <a:pt x="0" y="660"/>
                  </a:cubicBezTo>
                  <a:cubicBezTo>
                    <a:pt x="0" y="1025"/>
                    <a:pt x="295" y="1320"/>
                    <a:pt x="660" y="1320"/>
                  </a:cubicBezTo>
                  <a:cubicBezTo>
                    <a:pt x="1025" y="1320"/>
                    <a:pt x="1320" y="1025"/>
                    <a:pt x="1320" y="660"/>
                  </a:cubicBezTo>
                  <a:cubicBezTo>
                    <a:pt x="1320" y="296"/>
                    <a:pt x="1025" y="0"/>
                    <a:pt x="660" y="0"/>
                  </a:cubicBezTo>
                  <a:close/>
                  <a:moveTo>
                    <a:pt x="660" y="1224"/>
                  </a:moveTo>
                  <a:cubicBezTo>
                    <a:pt x="349" y="1224"/>
                    <a:pt x="96" y="972"/>
                    <a:pt x="96" y="660"/>
                  </a:cubicBezTo>
                  <a:cubicBezTo>
                    <a:pt x="96" y="349"/>
                    <a:pt x="349" y="96"/>
                    <a:pt x="660" y="96"/>
                  </a:cubicBezTo>
                  <a:cubicBezTo>
                    <a:pt x="971" y="96"/>
                    <a:pt x="1224" y="349"/>
                    <a:pt x="1224" y="660"/>
                  </a:cubicBezTo>
                  <a:cubicBezTo>
                    <a:pt x="1224" y="972"/>
                    <a:pt x="971" y="1224"/>
                    <a:pt x="660" y="12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1" name="Freeform 9"/>
            <p:cNvSpPr>
              <a:spLocks noEditPoints="1"/>
            </p:cNvSpPr>
            <p:nvPr/>
          </p:nvSpPr>
          <p:spPr bwMode="auto">
            <a:xfrm>
              <a:off x="2181225" y="1882776"/>
              <a:ext cx="1392237" cy="1390650"/>
            </a:xfrm>
            <a:custGeom>
              <a:avLst/>
              <a:gdLst>
                <a:gd name="T0" fmla="*/ 471 w 942"/>
                <a:gd name="T1" fmla="*/ 0 h 941"/>
                <a:gd name="T2" fmla="*/ 0 w 942"/>
                <a:gd name="T3" fmla="*/ 470 h 941"/>
                <a:gd name="T4" fmla="*/ 471 w 942"/>
                <a:gd name="T5" fmla="*/ 941 h 941"/>
                <a:gd name="T6" fmla="*/ 942 w 942"/>
                <a:gd name="T7" fmla="*/ 470 h 941"/>
                <a:gd name="T8" fmla="*/ 471 w 942"/>
                <a:gd name="T9" fmla="*/ 0 h 941"/>
                <a:gd name="T10" fmla="*/ 471 w 942"/>
                <a:gd name="T11" fmla="*/ 854 h 941"/>
                <a:gd name="T12" fmla="*/ 87 w 942"/>
                <a:gd name="T13" fmla="*/ 470 h 941"/>
                <a:gd name="T14" fmla="*/ 471 w 942"/>
                <a:gd name="T15" fmla="*/ 86 h 941"/>
                <a:gd name="T16" fmla="*/ 855 w 942"/>
                <a:gd name="T17" fmla="*/ 470 h 941"/>
                <a:gd name="T18" fmla="*/ 471 w 942"/>
                <a:gd name="T19" fmla="*/ 854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2" h="941">
                  <a:moveTo>
                    <a:pt x="471" y="0"/>
                  </a:moveTo>
                  <a:cubicBezTo>
                    <a:pt x="211" y="0"/>
                    <a:pt x="0" y="210"/>
                    <a:pt x="0" y="470"/>
                  </a:cubicBezTo>
                  <a:cubicBezTo>
                    <a:pt x="0" y="730"/>
                    <a:pt x="211" y="941"/>
                    <a:pt x="471" y="941"/>
                  </a:cubicBezTo>
                  <a:cubicBezTo>
                    <a:pt x="731" y="941"/>
                    <a:pt x="942" y="730"/>
                    <a:pt x="942" y="470"/>
                  </a:cubicBezTo>
                  <a:cubicBezTo>
                    <a:pt x="942" y="210"/>
                    <a:pt x="731" y="0"/>
                    <a:pt x="471" y="0"/>
                  </a:cubicBezTo>
                  <a:close/>
                  <a:moveTo>
                    <a:pt x="471" y="854"/>
                  </a:moveTo>
                  <a:cubicBezTo>
                    <a:pt x="259" y="854"/>
                    <a:pt x="87" y="682"/>
                    <a:pt x="87" y="470"/>
                  </a:cubicBezTo>
                  <a:cubicBezTo>
                    <a:pt x="87" y="258"/>
                    <a:pt x="259" y="86"/>
                    <a:pt x="471" y="86"/>
                  </a:cubicBezTo>
                  <a:cubicBezTo>
                    <a:pt x="683" y="86"/>
                    <a:pt x="855" y="258"/>
                    <a:pt x="855" y="470"/>
                  </a:cubicBezTo>
                  <a:cubicBezTo>
                    <a:pt x="855" y="682"/>
                    <a:pt x="683" y="854"/>
                    <a:pt x="471" y="8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144" name="Freeform 10"/>
            <p:cNvSpPr>
              <a:spLocks noEditPoints="1"/>
            </p:cNvSpPr>
            <p:nvPr/>
          </p:nvSpPr>
          <p:spPr bwMode="auto">
            <a:xfrm>
              <a:off x="2468563" y="2168526"/>
              <a:ext cx="819150" cy="819150"/>
            </a:xfrm>
            <a:custGeom>
              <a:avLst/>
              <a:gdLst>
                <a:gd name="T0" fmla="*/ 277 w 554"/>
                <a:gd name="T1" fmla="*/ 0 h 555"/>
                <a:gd name="T2" fmla="*/ 0 w 554"/>
                <a:gd name="T3" fmla="*/ 277 h 555"/>
                <a:gd name="T4" fmla="*/ 277 w 554"/>
                <a:gd name="T5" fmla="*/ 555 h 555"/>
                <a:gd name="T6" fmla="*/ 554 w 554"/>
                <a:gd name="T7" fmla="*/ 277 h 555"/>
                <a:gd name="T8" fmla="*/ 277 w 554"/>
                <a:gd name="T9" fmla="*/ 0 h 555"/>
                <a:gd name="T10" fmla="*/ 277 w 554"/>
                <a:gd name="T11" fmla="*/ 464 h 555"/>
                <a:gd name="T12" fmla="*/ 90 w 554"/>
                <a:gd name="T13" fmla="*/ 277 h 555"/>
                <a:gd name="T14" fmla="*/ 277 w 554"/>
                <a:gd name="T15" fmla="*/ 91 h 555"/>
                <a:gd name="T16" fmla="*/ 464 w 554"/>
                <a:gd name="T17" fmla="*/ 277 h 555"/>
                <a:gd name="T18" fmla="*/ 277 w 554"/>
                <a:gd name="T19" fmla="*/ 464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4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430"/>
                    <a:pt x="124" y="555"/>
                    <a:pt x="277" y="555"/>
                  </a:cubicBezTo>
                  <a:cubicBezTo>
                    <a:pt x="430" y="555"/>
                    <a:pt x="554" y="430"/>
                    <a:pt x="554" y="277"/>
                  </a:cubicBezTo>
                  <a:cubicBezTo>
                    <a:pt x="554" y="124"/>
                    <a:pt x="430" y="0"/>
                    <a:pt x="277" y="0"/>
                  </a:cubicBezTo>
                  <a:close/>
                  <a:moveTo>
                    <a:pt x="277" y="464"/>
                  </a:moveTo>
                  <a:cubicBezTo>
                    <a:pt x="174" y="464"/>
                    <a:pt x="90" y="380"/>
                    <a:pt x="90" y="277"/>
                  </a:cubicBezTo>
                  <a:cubicBezTo>
                    <a:pt x="90" y="174"/>
                    <a:pt x="174" y="91"/>
                    <a:pt x="277" y="91"/>
                  </a:cubicBezTo>
                  <a:cubicBezTo>
                    <a:pt x="380" y="91"/>
                    <a:pt x="464" y="174"/>
                    <a:pt x="464" y="277"/>
                  </a:cubicBezTo>
                  <a:cubicBezTo>
                    <a:pt x="464" y="380"/>
                    <a:pt x="380" y="464"/>
                    <a:pt x="277" y="4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6151" name="PA_组合 6150"/>
          <p:cNvGrpSpPr/>
          <p:nvPr>
            <p:custDataLst>
              <p:tags r:id="rId2"/>
            </p:custDataLst>
          </p:nvPr>
        </p:nvGrpSpPr>
        <p:grpSpPr>
          <a:xfrm>
            <a:off x="1483786" y="2396960"/>
            <a:ext cx="1830916" cy="1547761"/>
            <a:chOff x="1508126" y="1417638"/>
            <a:chExt cx="1373187" cy="1160463"/>
          </a:xfrm>
        </p:grpSpPr>
        <p:sp>
          <p:nvSpPr>
            <p:cNvPr id="6145" name="Freeform 11"/>
            <p:cNvSpPr/>
            <p:nvPr/>
          </p:nvSpPr>
          <p:spPr bwMode="auto">
            <a:xfrm>
              <a:off x="1508126" y="1636713"/>
              <a:ext cx="444500" cy="239713"/>
            </a:xfrm>
            <a:custGeom>
              <a:avLst/>
              <a:gdLst>
                <a:gd name="T0" fmla="*/ 280 w 280"/>
                <a:gd name="T1" fmla="*/ 117 h 151"/>
                <a:gd name="T2" fmla="*/ 146 w 280"/>
                <a:gd name="T3" fmla="*/ 151 h 151"/>
                <a:gd name="T4" fmla="*/ 0 w 280"/>
                <a:gd name="T5" fmla="*/ 33 h 151"/>
                <a:gd name="T6" fmla="*/ 134 w 280"/>
                <a:gd name="T7" fmla="*/ 0 h 151"/>
                <a:gd name="T8" fmla="*/ 280 w 280"/>
                <a:gd name="T9" fmla="*/ 117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0" h="151">
                  <a:moveTo>
                    <a:pt x="280" y="117"/>
                  </a:moveTo>
                  <a:lnTo>
                    <a:pt x="146" y="151"/>
                  </a:lnTo>
                  <a:lnTo>
                    <a:pt x="0" y="33"/>
                  </a:lnTo>
                  <a:lnTo>
                    <a:pt x="134" y="0"/>
                  </a:lnTo>
                  <a:lnTo>
                    <a:pt x="280" y="1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147" name="Freeform 12"/>
            <p:cNvSpPr/>
            <p:nvPr/>
          </p:nvSpPr>
          <p:spPr bwMode="auto">
            <a:xfrm>
              <a:off x="1720850" y="1417638"/>
              <a:ext cx="238125" cy="404813"/>
            </a:xfrm>
            <a:custGeom>
              <a:avLst/>
              <a:gdLst>
                <a:gd name="T0" fmla="*/ 146 w 150"/>
                <a:gd name="T1" fmla="*/ 255 h 255"/>
                <a:gd name="T2" fmla="*/ 150 w 150"/>
                <a:gd name="T3" fmla="*/ 117 h 255"/>
                <a:gd name="T4" fmla="*/ 4 w 150"/>
                <a:gd name="T5" fmla="*/ 0 h 255"/>
                <a:gd name="T6" fmla="*/ 0 w 150"/>
                <a:gd name="T7" fmla="*/ 138 h 255"/>
                <a:gd name="T8" fmla="*/ 146 w 150"/>
                <a:gd name="T9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255">
                  <a:moveTo>
                    <a:pt x="146" y="255"/>
                  </a:moveTo>
                  <a:lnTo>
                    <a:pt x="150" y="117"/>
                  </a:lnTo>
                  <a:lnTo>
                    <a:pt x="4" y="0"/>
                  </a:lnTo>
                  <a:lnTo>
                    <a:pt x="0" y="138"/>
                  </a:lnTo>
                  <a:lnTo>
                    <a:pt x="146" y="255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148" name="Freeform 13"/>
            <p:cNvSpPr/>
            <p:nvPr/>
          </p:nvSpPr>
          <p:spPr bwMode="auto">
            <a:xfrm>
              <a:off x="1660525" y="1577976"/>
              <a:ext cx="1174750" cy="965200"/>
            </a:xfrm>
            <a:custGeom>
              <a:avLst/>
              <a:gdLst>
                <a:gd name="T0" fmla="*/ 772 w 795"/>
                <a:gd name="T1" fmla="*/ 654 h 654"/>
                <a:gd name="T2" fmla="*/ 759 w 795"/>
                <a:gd name="T3" fmla="*/ 649 h 654"/>
                <a:gd name="T4" fmla="*/ 10 w 795"/>
                <a:gd name="T5" fmla="*/ 39 h 654"/>
                <a:gd name="T6" fmla="*/ 7 w 795"/>
                <a:gd name="T7" fmla="*/ 10 h 654"/>
                <a:gd name="T8" fmla="*/ 36 w 795"/>
                <a:gd name="T9" fmla="*/ 8 h 654"/>
                <a:gd name="T10" fmla="*/ 785 w 795"/>
                <a:gd name="T11" fmla="*/ 618 h 654"/>
                <a:gd name="T12" fmla="*/ 788 w 795"/>
                <a:gd name="T13" fmla="*/ 646 h 654"/>
                <a:gd name="T14" fmla="*/ 772 w 795"/>
                <a:gd name="T15" fmla="*/ 654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5" h="654">
                  <a:moveTo>
                    <a:pt x="772" y="654"/>
                  </a:moveTo>
                  <a:cubicBezTo>
                    <a:pt x="768" y="654"/>
                    <a:pt x="763" y="652"/>
                    <a:pt x="759" y="64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" y="32"/>
                    <a:pt x="0" y="19"/>
                    <a:pt x="7" y="10"/>
                  </a:cubicBezTo>
                  <a:cubicBezTo>
                    <a:pt x="14" y="2"/>
                    <a:pt x="27" y="0"/>
                    <a:pt x="36" y="8"/>
                  </a:cubicBezTo>
                  <a:cubicBezTo>
                    <a:pt x="785" y="618"/>
                    <a:pt x="785" y="618"/>
                    <a:pt x="785" y="618"/>
                  </a:cubicBezTo>
                  <a:cubicBezTo>
                    <a:pt x="794" y="625"/>
                    <a:pt x="795" y="638"/>
                    <a:pt x="788" y="646"/>
                  </a:cubicBezTo>
                  <a:cubicBezTo>
                    <a:pt x="784" y="651"/>
                    <a:pt x="778" y="654"/>
                    <a:pt x="772" y="65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149" name="Freeform 14"/>
            <p:cNvSpPr/>
            <p:nvPr/>
          </p:nvSpPr>
          <p:spPr bwMode="auto">
            <a:xfrm>
              <a:off x="2600325" y="2459038"/>
              <a:ext cx="280987" cy="119063"/>
            </a:xfrm>
            <a:custGeom>
              <a:avLst/>
              <a:gdLst>
                <a:gd name="T0" fmla="*/ 0 w 177"/>
                <a:gd name="T1" fmla="*/ 12 h 75"/>
                <a:gd name="T2" fmla="*/ 177 w 177"/>
                <a:gd name="T3" fmla="*/ 75 h 75"/>
                <a:gd name="T4" fmla="*/ 85 w 177"/>
                <a:gd name="T5" fmla="*/ 0 h 75"/>
                <a:gd name="T6" fmla="*/ 0 w 177"/>
                <a:gd name="T7" fmla="*/ 1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7" h="75">
                  <a:moveTo>
                    <a:pt x="0" y="12"/>
                  </a:moveTo>
                  <a:lnTo>
                    <a:pt x="177" y="75"/>
                  </a:lnTo>
                  <a:lnTo>
                    <a:pt x="85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150" name="Freeform 15"/>
            <p:cNvSpPr/>
            <p:nvPr/>
          </p:nvSpPr>
          <p:spPr bwMode="auto">
            <a:xfrm>
              <a:off x="2725738" y="2324101"/>
              <a:ext cx="155575" cy="254000"/>
            </a:xfrm>
            <a:custGeom>
              <a:avLst/>
              <a:gdLst>
                <a:gd name="T0" fmla="*/ 6 w 98"/>
                <a:gd name="T1" fmla="*/ 85 h 160"/>
                <a:gd name="T2" fmla="*/ 98 w 98"/>
                <a:gd name="T3" fmla="*/ 160 h 160"/>
                <a:gd name="T4" fmla="*/ 0 w 98"/>
                <a:gd name="T5" fmla="*/ 0 h 160"/>
                <a:gd name="T6" fmla="*/ 6 w 98"/>
                <a:gd name="T7" fmla="*/ 8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60">
                  <a:moveTo>
                    <a:pt x="6" y="85"/>
                  </a:moveTo>
                  <a:lnTo>
                    <a:pt x="98" y="160"/>
                  </a:lnTo>
                  <a:lnTo>
                    <a:pt x="0" y="0"/>
                  </a:lnTo>
                  <a:lnTo>
                    <a:pt x="6" y="8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42" name="PA_任意多边形 12"/>
          <p:cNvSpPr/>
          <p:nvPr>
            <p:custDataLst>
              <p:tags r:id="rId3"/>
            </p:custDataLst>
          </p:nvPr>
        </p:nvSpPr>
        <p:spPr bwMode="auto">
          <a:xfrm flipV="1">
            <a:off x="1483786" y="3943661"/>
            <a:ext cx="1830916" cy="1722487"/>
          </a:xfrm>
          <a:custGeom>
            <a:avLst/>
            <a:gdLst/>
            <a:ahLst/>
            <a:cxnLst/>
            <a:rect l="l" t="t" r="r" b="b"/>
            <a:pathLst>
              <a:path w="1373187" h="1291466">
                <a:moveTo>
                  <a:pt x="1373186" y="1291466"/>
                </a:moveTo>
                <a:lnTo>
                  <a:pt x="1316220" y="1239784"/>
                </a:lnTo>
                <a:lnTo>
                  <a:pt x="1316221" y="1239784"/>
                </a:lnTo>
                <a:lnTo>
                  <a:pt x="1373187" y="1291466"/>
                </a:lnTo>
                <a:lnTo>
                  <a:pt x="1217612" y="1008792"/>
                </a:lnTo>
                <a:lnTo>
                  <a:pt x="1224267" y="1113714"/>
                </a:lnTo>
                <a:cubicBezTo>
                  <a:pt x="1123585" y="1022574"/>
                  <a:pt x="907850" y="827283"/>
                  <a:pt x="445585" y="408824"/>
                </a:cubicBezTo>
                <a:lnTo>
                  <a:pt x="450849" y="206706"/>
                </a:lnTo>
                <a:lnTo>
                  <a:pt x="219074" y="0"/>
                </a:lnTo>
                <a:lnTo>
                  <a:pt x="213889" y="199085"/>
                </a:lnTo>
                <a:lnTo>
                  <a:pt x="205595" y="191578"/>
                </a:lnTo>
                <a:cubicBezTo>
                  <a:pt x="192296" y="178438"/>
                  <a:pt x="173086" y="181723"/>
                  <a:pt x="162743" y="194863"/>
                </a:cubicBezTo>
                <a:cubicBezTo>
                  <a:pt x="152399" y="209645"/>
                  <a:pt x="153877" y="230996"/>
                  <a:pt x="167176" y="242494"/>
                </a:cubicBezTo>
                <a:cubicBezTo>
                  <a:pt x="167176" y="242494"/>
                  <a:pt x="167176" y="242494"/>
                  <a:pt x="169337" y="244450"/>
                </a:cubicBezTo>
                <a:lnTo>
                  <a:pt x="178874" y="253084"/>
                </a:lnTo>
                <a:lnTo>
                  <a:pt x="0" y="302108"/>
                </a:lnTo>
                <a:lnTo>
                  <a:pt x="231775" y="510580"/>
                </a:lnTo>
                <a:lnTo>
                  <a:pt x="408272" y="460742"/>
                </a:lnTo>
                <a:cubicBezTo>
                  <a:pt x="557041" y="595413"/>
                  <a:pt x="797608" y="813183"/>
                  <a:pt x="1186619" y="1165328"/>
                </a:cubicBezTo>
                <a:lnTo>
                  <a:pt x="1092199" y="1180163"/>
                </a:lnTo>
                <a:close/>
              </a:path>
            </a:pathLst>
          </a:custGeom>
          <a:solidFill>
            <a:schemeClr val="bg1">
              <a:lumMod val="75000"/>
              <a:alpha val="1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7" name="PA_矩形 24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864085" y="1735169"/>
            <a:ext cx="3552395" cy="705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6153" name="PA_椭圆 6152"/>
          <p:cNvSpPr/>
          <p:nvPr>
            <p:custDataLst>
              <p:tags r:id="rId5"/>
            </p:custDataLst>
          </p:nvPr>
        </p:nvSpPr>
        <p:spPr>
          <a:xfrm>
            <a:off x="5759963" y="1858973"/>
            <a:ext cx="672075" cy="6722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9170"/>
            <a:r>
              <a:rPr lang="en-US" altLang="zh-CN" sz="240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zh-CN" altLang="en-US" sz="24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9" name="PA_矩形 24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864085" y="2875208"/>
            <a:ext cx="3552395" cy="705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50" name="PA_椭圆 49"/>
          <p:cNvSpPr/>
          <p:nvPr>
            <p:custDataLst>
              <p:tags r:id="rId7"/>
            </p:custDataLst>
          </p:nvPr>
        </p:nvSpPr>
        <p:spPr>
          <a:xfrm>
            <a:off x="5759963" y="2999012"/>
            <a:ext cx="672075" cy="6722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9170"/>
            <a:r>
              <a:rPr lang="en-US" altLang="zh-CN" sz="240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zh-CN" altLang="en-US" sz="24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1" name="PA_矩形 24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6864085" y="4006411"/>
            <a:ext cx="3552395" cy="705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52" name="PA_椭圆 51"/>
          <p:cNvSpPr/>
          <p:nvPr>
            <p:custDataLst>
              <p:tags r:id="rId9"/>
            </p:custDataLst>
          </p:nvPr>
        </p:nvSpPr>
        <p:spPr>
          <a:xfrm>
            <a:off x="5759963" y="4130215"/>
            <a:ext cx="672075" cy="6722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9170"/>
            <a:r>
              <a:rPr lang="en-US" altLang="zh-CN" sz="240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zh-CN" altLang="en-US" sz="24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3" name="PA_矩形 24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864085" y="5146449"/>
            <a:ext cx="3552395" cy="705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  <a:r>
              <a:rPr lang="zh-CN" altLang="en-US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54" name="PA_椭圆 53"/>
          <p:cNvSpPr/>
          <p:nvPr>
            <p:custDataLst>
              <p:tags r:id="rId11"/>
            </p:custDataLst>
          </p:nvPr>
        </p:nvSpPr>
        <p:spPr>
          <a:xfrm>
            <a:off x="5759963" y="5270252"/>
            <a:ext cx="672075" cy="67228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1219170"/>
            <a:r>
              <a:rPr lang="en-US" altLang="zh-CN" sz="2400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04</a:t>
            </a:r>
            <a:endParaRPr lang="zh-CN" altLang="en-US" sz="2400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6" name="PA_矩形 39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此处添加</a:t>
            </a:r>
            <a:r>
              <a:rPr lang="zh-CN" altLang="en-US" sz="2667" dirty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标题文本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7" name="PA_组合 26"/>
          <p:cNvGrpSpPr/>
          <p:nvPr>
            <p:custDataLst>
              <p:tags r:id="rId13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32" name="矩形 3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12574503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7" grpId="0"/>
      <p:bldP spid="6153" grpId="0" animBg="1"/>
      <p:bldP spid="49" grpId="0"/>
      <p:bldP spid="50" grpId="0" animBg="1"/>
      <p:bldP spid="51" grpId="0"/>
      <p:bldP spid="52" grpId="0" animBg="1" autoUpdateAnimBg="0"/>
      <p:bldP spid="53" grpId="0"/>
      <p:bldP spid="54" grpId="0" animBg="1"/>
      <p:bldP spid="2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任意多边形 6"/>
          <p:cNvSpPr/>
          <p:nvPr>
            <p:custDataLst>
              <p:tags r:id="rId1"/>
            </p:custDataLst>
          </p:nvPr>
        </p:nvSpPr>
        <p:spPr bwMode="auto">
          <a:xfrm>
            <a:off x="5118147" y="1911643"/>
            <a:ext cx="1955708" cy="1960351"/>
          </a:xfrm>
          <a:custGeom>
            <a:avLst/>
            <a:gdLst>
              <a:gd name="T0" fmla="*/ 362 w 725"/>
              <a:gd name="T1" fmla="*/ 0 h 725"/>
              <a:gd name="T2" fmla="*/ 0 w 725"/>
              <a:gd name="T3" fmla="*/ 363 h 725"/>
              <a:gd name="T4" fmla="*/ 362 w 725"/>
              <a:gd name="T5" fmla="*/ 725 h 725"/>
              <a:gd name="T6" fmla="*/ 725 w 725"/>
              <a:gd name="T7" fmla="*/ 363 h 725"/>
              <a:gd name="T8" fmla="*/ 362 w 725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5" h="725">
                <a:moveTo>
                  <a:pt x="362" y="0"/>
                </a:moveTo>
                <a:cubicBezTo>
                  <a:pt x="162" y="0"/>
                  <a:pt x="0" y="162"/>
                  <a:pt x="0" y="363"/>
                </a:cubicBezTo>
                <a:cubicBezTo>
                  <a:pt x="200" y="363"/>
                  <a:pt x="362" y="525"/>
                  <a:pt x="362" y="725"/>
                </a:cubicBezTo>
                <a:cubicBezTo>
                  <a:pt x="563" y="725"/>
                  <a:pt x="725" y="563"/>
                  <a:pt x="725" y="363"/>
                </a:cubicBezTo>
                <a:cubicBezTo>
                  <a:pt x="725" y="162"/>
                  <a:pt x="563" y="0"/>
                  <a:pt x="362" y="0"/>
                </a:cubicBezTo>
                <a:close/>
              </a:path>
            </a:pathLst>
          </a:custGeom>
          <a:solidFill>
            <a:schemeClr val="accent2"/>
          </a:solidFill>
          <a:ln w="25400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PA_任意多边形 7"/>
          <p:cNvSpPr/>
          <p:nvPr>
            <p:custDataLst>
              <p:tags r:id="rId2"/>
            </p:custDataLst>
          </p:nvPr>
        </p:nvSpPr>
        <p:spPr bwMode="auto">
          <a:xfrm>
            <a:off x="6093980" y="2893165"/>
            <a:ext cx="1958400" cy="1960351"/>
          </a:xfrm>
          <a:custGeom>
            <a:avLst/>
            <a:gdLst>
              <a:gd name="T0" fmla="*/ 363 w 726"/>
              <a:gd name="T1" fmla="*/ 0 h 725"/>
              <a:gd name="T2" fmla="*/ 0 w 726"/>
              <a:gd name="T3" fmla="*/ 362 h 725"/>
              <a:gd name="T4" fmla="*/ 363 w 726"/>
              <a:gd name="T5" fmla="*/ 725 h 725"/>
              <a:gd name="T6" fmla="*/ 726 w 726"/>
              <a:gd name="T7" fmla="*/ 362 h 725"/>
              <a:gd name="T8" fmla="*/ 363 w 726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6" h="725">
                <a:moveTo>
                  <a:pt x="363" y="0"/>
                </a:moveTo>
                <a:cubicBezTo>
                  <a:pt x="363" y="200"/>
                  <a:pt x="201" y="362"/>
                  <a:pt x="0" y="362"/>
                </a:cubicBezTo>
                <a:cubicBezTo>
                  <a:pt x="0" y="562"/>
                  <a:pt x="163" y="725"/>
                  <a:pt x="363" y="725"/>
                </a:cubicBezTo>
                <a:cubicBezTo>
                  <a:pt x="563" y="725"/>
                  <a:pt x="726" y="562"/>
                  <a:pt x="726" y="362"/>
                </a:cubicBezTo>
                <a:cubicBezTo>
                  <a:pt x="726" y="162"/>
                  <a:pt x="563" y="0"/>
                  <a:pt x="363" y="0"/>
                </a:cubicBezTo>
                <a:close/>
              </a:path>
            </a:pathLst>
          </a:custGeom>
          <a:solidFill>
            <a:schemeClr val="accent3"/>
          </a:solidFill>
          <a:ln w="25400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PA_任意多边形 8"/>
          <p:cNvSpPr/>
          <p:nvPr>
            <p:custDataLst>
              <p:tags r:id="rId3"/>
            </p:custDataLst>
          </p:nvPr>
        </p:nvSpPr>
        <p:spPr bwMode="auto">
          <a:xfrm>
            <a:off x="4138274" y="2893165"/>
            <a:ext cx="1955708" cy="1960351"/>
          </a:xfrm>
          <a:custGeom>
            <a:avLst/>
            <a:gdLst>
              <a:gd name="T0" fmla="*/ 363 w 725"/>
              <a:gd name="T1" fmla="*/ 0 h 725"/>
              <a:gd name="T2" fmla="*/ 0 w 725"/>
              <a:gd name="T3" fmla="*/ 362 h 725"/>
              <a:gd name="T4" fmla="*/ 363 w 725"/>
              <a:gd name="T5" fmla="*/ 725 h 725"/>
              <a:gd name="T6" fmla="*/ 725 w 725"/>
              <a:gd name="T7" fmla="*/ 362 h 725"/>
              <a:gd name="T8" fmla="*/ 363 w 725"/>
              <a:gd name="T9" fmla="*/ 0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5" h="725">
                <a:moveTo>
                  <a:pt x="363" y="0"/>
                </a:moveTo>
                <a:cubicBezTo>
                  <a:pt x="162" y="0"/>
                  <a:pt x="0" y="162"/>
                  <a:pt x="0" y="362"/>
                </a:cubicBezTo>
                <a:cubicBezTo>
                  <a:pt x="0" y="562"/>
                  <a:pt x="162" y="725"/>
                  <a:pt x="363" y="725"/>
                </a:cubicBezTo>
                <a:cubicBezTo>
                  <a:pt x="363" y="525"/>
                  <a:pt x="525" y="362"/>
                  <a:pt x="725" y="362"/>
                </a:cubicBezTo>
                <a:cubicBezTo>
                  <a:pt x="725" y="162"/>
                  <a:pt x="563" y="0"/>
                  <a:pt x="363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PA_任意多边形 9"/>
          <p:cNvSpPr/>
          <p:nvPr>
            <p:custDataLst>
              <p:tags r:id="rId4"/>
            </p:custDataLst>
          </p:nvPr>
        </p:nvSpPr>
        <p:spPr bwMode="auto">
          <a:xfrm>
            <a:off x="5118147" y="3871992"/>
            <a:ext cx="1955708" cy="1963043"/>
          </a:xfrm>
          <a:custGeom>
            <a:avLst/>
            <a:gdLst>
              <a:gd name="T0" fmla="*/ 362 w 725"/>
              <a:gd name="T1" fmla="*/ 0 h 726"/>
              <a:gd name="T2" fmla="*/ 0 w 725"/>
              <a:gd name="T3" fmla="*/ 363 h 726"/>
              <a:gd name="T4" fmla="*/ 362 w 725"/>
              <a:gd name="T5" fmla="*/ 726 h 726"/>
              <a:gd name="T6" fmla="*/ 725 w 725"/>
              <a:gd name="T7" fmla="*/ 363 h 726"/>
              <a:gd name="T8" fmla="*/ 362 w 725"/>
              <a:gd name="T9" fmla="*/ 0 h 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5" h="726">
                <a:moveTo>
                  <a:pt x="362" y="0"/>
                </a:moveTo>
                <a:cubicBezTo>
                  <a:pt x="162" y="0"/>
                  <a:pt x="0" y="163"/>
                  <a:pt x="0" y="363"/>
                </a:cubicBezTo>
                <a:cubicBezTo>
                  <a:pt x="0" y="563"/>
                  <a:pt x="162" y="726"/>
                  <a:pt x="362" y="726"/>
                </a:cubicBezTo>
                <a:cubicBezTo>
                  <a:pt x="563" y="726"/>
                  <a:pt x="725" y="563"/>
                  <a:pt x="725" y="363"/>
                </a:cubicBezTo>
                <a:cubicBezTo>
                  <a:pt x="525" y="363"/>
                  <a:pt x="362" y="200"/>
                  <a:pt x="362" y="0"/>
                </a:cubicBezTo>
                <a:close/>
              </a:path>
            </a:pathLst>
          </a:custGeom>
          <a:solidFill>
            <a:schemeClr val="accent4"/>
          </a:solidFill>
          <a:ln w="25400" cap="flat">
            <a:solidFill>
              <a:srgbClr val="FFFFFF"/>
            </a:solidFill>
            <a:prstDash val="solid"/>
            <a:miter lim="800000"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PA_任意多边形 10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2322779" y="1791815"/>
            <a:ext cx="326432" cy="438744"/>
          </a:xfrm>
          <a:custGeom>
            <a:avLst/>
            <a:gdLst>
              <a:gd name="T0" fmla="*/ 96 w 145"/>
              <a:gd name="T1" fmla="*/ 71 h 195"/>
              <a:gd name="T2" fmla="*/ 72 w 145"/>
              <a:gd name="T3" fmla="*/ 81 h 195"/>
              <a:gd name="T4" fmla="*/ 60 w 145"/>
              <a:gd name="T5" fmla="*/ 79 h 195"/>
              <a:gd name="T6" fmla="*/ 49 w 145"/>
              <a:gd name="T7" fmla="*/ 71 h 195"/>
              <a:gd name="T8" fmla="*/ 43 w 145"/>
              <a:gd name="T9" fmla="*/ 71 h 195"/>
              <a:gd name="T10" fmla="*/ 43 w 145"/>
              <a:gd name="T11" fmla="*/ 78 h 195"/>
              <a:gd name="T12" fmla="*/ 56 w 145"/>
              <a:gd name="T13" fmla="*/ 87 h 195"/>
              <a:gd name="T14" fmla="*/ 72 w 145"/>
              <a:gd name="T15" fmla="*/ 90 h 195"/>
              <a:gd name="T16" fmla="*/ 102 w 145"/>
              <a:gd name="T17" fmla="*/ 78 h 195"/>
              <a:gd name="T18" fmla="*/ 102 w 145"/>
              <a:gd name="T19" fmla="*/ 71 h 195"/>
              <a:gd name="T20" fmla="*/ 96 w 145"/>
              <a:gd name="T21" fmla="*/ 71 h 195"/>
              <a:gd name="T22" fmla="*/ 106 w 145"/>
              <a:gd name="T23" fmla="*/ 170 h 195"/>
              <a:gd name="T24" fmla="*/ 106 w 145"/>
              <a:gd name="T25" fmla="*/ 170 h 195"/>
              <a:gd name="T26" fmla="*/ 39 w 145"/>
              <a:gd name="T27" fmla="*/ 170 h 195"/>
              <a:gd name="T28" fmla="*/ 34 w 145"/>
              <a:gd name="T29" fmla="*/ 174 h 195"/>
              <a:gd name="T30" fmla="*/ 39 w 145"/>
              <a:gd name="T31" fmla="*/ 179 h 195"/>
              <a:gd name="T32" fmla="*/ 106 w 145"/>
              <a:gd name="T33" fmla="*/ 179 h 195"/>
              <a:gd name="T34" fmla="*/ 111 w 145"/>
              <a:gd name="T35" fmla="*/ 174 h 195"/>
              <a:gd name="T36" fmla="*/ 106 w 145"/>
              <a:gd name="T37" fmla="*/ 170 h 195"/>
              <a:gd name="T38" fmla="*/ 145 w 145"/>
              <a:gd name="T39" fmla="*/ 75 h 195"/>
              <a:gd name="T40" fmla="*/ 145 w 145"/>
              <a:gd name="T41" fmla="*/ 75 h 195"/>
              <a:gd name="T42" fmla="*/ 124 w 145"/>
              <a:gd name="T43" fmla="*/ 22 h 195"/>
              <a:gd name="T44" fmla="*/ 72 w 145"/>
              <a:gd name="T45" fmla="*/ 0 h 195"/>
              <a:gd name="T46" fmla="*/ 21 w 145"/>
              <a:gd name="T47" fmla="*/ 22 h 195"/>
              <a:gd name="T48" fmla="*/ 0 w 145"/>
              <a:gd name="T49" fmla="*/ 75 h 195"/>
              <a:gd name="T50" fmla="*/ 9 w 145"/>
              <a:gd name="T51" fmla="*/ 112 h 195"/>
              <a:gd name="T52" fmla="*/ 9 w 145"/>
              <a:gd name="T53" fmla="*/ 112 h 195"/>
              <a:gd name="T54" fmla="*/ 31 w 145"/>
              <a:gd name="T55" fmla="*/ 137 h 195"/>
              <a:gd name="T56" fmla="*/ 31 w 145"/>
              <a:gd name="T57" fmla="*/ 158 h 195"/>
              <a:gd name="T58" fmla="*/ 39 w 145"/>
              <a:gd name="T59" fmla="*/ 166 h 195"/>
              <a:gd name="T60" fmla="*/ 106 w 145"/>
              <a:gd name="T61" fmla="*/ 166 h 195"/>
              <a:gd name="T62" fmla="*/ 114 w 145"/>
              <a:gd name="T63" fmla="*/ 158 h 195"/>
              <a:gd name="T64" fmla="*/ 114 w 145"/>
              <a:gd name="T65" fmla="*/ 137 h 195"/>
              <a:gd name="T66" fmla="*/ 136 w 145"/>
              <a:gd name="T67" fmla="*/ 112 h 195"/>
              <a:gd name="T68" fmla="*/ 136 w 145"/>
              <a:gd name="T69" fmla="*/ 112 h 195"/>
              <a:gd name="T70" fmla="*/ 145 w 145"/>
              <a:gd name="T71" fmla="*/ 75 h 195"/>
              <a:gd name="T72" fmla="*/ 123 w 145"/>
              <a:gd name="T73" fmla="*/ 104 h 195"/>
              <a:gd name="T74" fmla="*/ 123 w 145"/>
              <a:gd name="T75" fmla="*/ 104 h 195"/>
              <a:gd name="T76" fmla="*/ 123 w 145"/>
              <a:gd name="T77" fmla="*/ 104 h 195"/>
              <a:gd name="T78" fmla="*/ 123 w 145"/>
              <a:gd name="T79" fmla="*/ 104 h 195"/>
              <a:gd name="T80" fmla="*/ 102 w 145"/>
              <a:gd name="T81" fmla="*/ 126 h 195"/>
              <a:gd name="T82" fmla="*/ 99 w 145"/>
              <a:gd name="T83" fmla="*/ 133 h 195"/>
              <a:gd name="T84" fmla="*/ 99 w 145"/>
              <a:gd name="T85" fmla="*/ 133 h 195"/>
              <a:gd name="T86" fmla="*/ 99 w 145"/>
              <a:gd name="T87" fmla="*/ 150 h 195"/>
              <a:gd name="T88" fmla="*/ 46 w 145"/>
              <a:gd name="T89" fmla="*/ 150 h 195"/>
              <a:gd name="T90" fmla="*/ 46 w 145"/>
              <a:gd name="T91" fmla="*/ 133 h 195"/>
              <a:gd name="T92" fmla="*/ 42 w 145"/>
              <a:gd name="T93" fmla="*/ 126 h 195"/>
              <a:gd name="T94" fmla="*/ 22 w 145"/>
              <a:gd name="T95" fmla="*/ 104 h 195"/>
              <a:gd name="T96" fmla="*/ 22 w 145"/>
              <a:gd name="T97" fmla="*/ 104 h 195"/>
              <a:gd name="T98" fmla="*/ 14 w 145"/>
              <a:gd name="T99" fmla="*/ 75 h 195"/>
              <a:gd name="T100" fmla="*/ 31 w 145"/>
              <a:gd name="T101" fmla="*/ 33 h 195"/>
              <a:gd name="T102" fmla="*/ 72 w 145"/>
              <a:gd name="T103" fmla="*/ 15 h 195"/>
              <a:gd name="T104" fmla="*/ 113 w 145"/>
              <a:gd name="T105" fmla="*/ 33 h 195"/>
              <a:gd name="T106" fmla="*/ 130 w 145"/>
              <a:gd name="T107" fmla="*/ 75 h 195"/>
              <a:gd name="T108" fmla="*/ 123 w 145"/>
              <a:gd name="T109" fmla="*/ 104 h 195"/>
              <a:gd name="T110" fmla="*/ 92 w 145"/>
              <a:gd name="T111" fmla="*/ 186 h 195"/>
              <a:gd name="T112" fmla="*/ 92 w 145"/>
              <a:gd name="T113" fmla="*/ 186 h 195"/>
              <a:gd name="T114" fmla="*/ 53 w 145"/>
              <a:gd name="T115" fmla="*/ 186 h 195"/>
              <a:gd name="T116" fmla="*/ 48 w 145"/>
              <a:gd name="T117" fmla="*/ 190 h 195"/>
              <a:gd name="T118" fmla="*/ 53 w 145"/>
              <a:gd name="T119" fmla="*/ 195 h 195"/>
              <a:gd name="T120" fmla="*/ 92 w 145"/>
              <a:gd name="T121" fmla="*/ 195 h 195"/>
              <a:gd name="T122" fmla="*/ 96 w 145"/>
              <a:gd name="T123" fmla="*/ 190 h 195"/>
              <a:gd name="T124" fmla="*/ 92 w 145"/>
              <a:gd name="T125" fmla="*/ 18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5" h="195">
                <a:moveTo>
                  <a:pt x="96" y="71"/>
                </a:moveTo>
                <a:cubicBezTo>
                  <a:pt x="90" y="77"/>
                  <a:pt x="82" y="81"/>
                  <a:pt x="72" y="81"/>
                </a:cubicBezTo>
                <a:cubicBezTo>
                  <a:pt x="68" y="81"/>
                  <a:pt x="63" y="80"/>
                  <a:pt x="60" y="79"/>
                </a:cubicBezTo>
                <a:cubicBezTo>
                  <a:pt x="56" y="77"/>
                  <a:pt x="52" y="74"/>
                  <a:pt x="49" y="71"/>
                </a:cubicBezTo>
                <a:cubicBezTo>
                  <a:pt x="47" y="69"/>
                  <a:pt x="44" y="69"/>
                  <a:pt x="43" y="71"/>
                </a:cubicBezTo>
                <a:cubicBezTo>
                  <a:pt x="41" y="73"/>
                  <a:pt x="41" y="76"/>
                  <a:pt x="43" y="78"/>
                </a:cubicBezTo>
                <a:cubicBezTo>
                  <a:pt x="46" y="82"/>
                  <a:pt x="51" y="85"/>
                  <a:pt x="56" y="87"/>
                </a:cubicBezTo>
                <a:cubicBezTo>
                  <a:pt x="61" y="89"/>
                  <a:pt x="67" y="90"/>
                  <a:pt x="72" y="90"/>
                </a:cubicBezTo>
                <a:cubicBezTo>
                  <a:pt x="84" y="90"/>
                  <a:pt x="95" y="85"/>
                  <a:pt x="102" y="78"/>
                </a:cubicBezTo>
                <a:cubicBezTo>
                  <a:pt x="104" y="76"/>
                  <a:pt x="104" y="73"/>
                  <a:pt x="102" y="71"/>
                </a:cubicBezTo>
                <a:cubicBezTo>
                  <a:pt x="100" y="69"/>
                  <a:pt x="98" y="69"/>
                  <a:pt x="96" y="71"/>
                </a:cubicBezTo>
                <a:close/>
                <a:moveTo>
                  <a:pt x="106" y="170"/>
                </a:moveTo>
                <a:cubicBezTo>
                  <a:pt x="106" y="170"/>
                  <a:pt x="106" y="170"/>
                  <a:pt x="106" y="170"/>
                </a:cubicBezTo>
                <a:cubicBezTo>
                  <a:pt x="39" y="170"/>
                  <a:pt x="39" y="170"/>
                  <a:pt x="39" y="170"/>
                </a:cubicBezTo>
                <a:cubicBezTo>
                  <a:pt x="36" y="170"/>
                  <a:pt x="34" y="172"/>
                  <a:pt x="34" y="174"/>
                </a:cubicBezTo>
                <a:cubicBezTo>
                  <a:pt x="34" y="177"/>
                  <a:pt x="36" y="179"/>
                  <a:pt x="39" y="179"/>
                </a:cubicBezTo>
                <a:cubicBezTo>
                  <a:pt x="106" y="179"/>
                  <a:pt x="106" y="179"/>
                  <a:pt x="106" y="179"/>
                </a:cubicBezTo>
                <a:cubicBezTo>
                  <a:pt x="109" y="179"/>
                  <a:pt x="111" y="177"/>
                  <a:pt x="111" y="174"/>
                </a:cubicBezTo>
                <a:cubicBezTo>
                  <a:pt x="111" y="172"/>
                  <a:pt x="109" y="170"/>
                  <a:pt x="106" y="170"/>
                </a:cubicBezTo>
                <a:close/>
                <a:moveTo>
                  <a:pt x="145" y="75"/>
                </a:moveTo>
                <a:cubicBezTo>
                  <a:pt x="145" y="75"/>
                  <a:pt x="145" y="75"/>
                  <a:pt x="145" y="75"/>
                </a:cubicBezTo>
                <a:cubicBezTo>
                  <a:pt x="145" y="54"/>
                  <a:pt x="137" y="36"/>
                  <a:pt x="124" y="22"/>
                </a:cubicBezTo>
                <a:cubicBezTo>
                  <a:pt x="111" y="9"/>
                  <a:pt x="92" y="0"/>
                  <a:pt x="72" y="0"/>
                </a:cubicBezTo>
                <a:cubicBezTo>
                  <a:pt x="52" y="0"/>
                  <a:pt x="34" y="9"/>
                  <a:pt x="21" y="22"/>
                </a:cubicBezTo>
                <a:cubicBezTo>
                  <a:pt x="8" y="36"/>
                  <a:pt x="0" y="54"/>
                  <a:pt x="0" y="75"/>
                </a:cubicBezTo>
                <a:cubicBezTo>
                  <a:pt x="0" y="88"/>
                  <a:pt x="3" y="101"/>
                  <a:pt x="9" y="112"/>
                </a:cubicBezTo>
                <a:cubicBezTo>
                  <a:pt x="9" y="112"/>
                  <a:pt x="9" y="112"/>
                  <a:pt x="9" y="112"/>
                </a:cubicBezTo>
                <a:cubicBezTo>
                  <a:pt x="14" y="122"/>
                  <a:pt x="22" y="130"/>
                  <a:pt x="31" y="137"/>
                </a:cubicBezTo>
                <a:cubicBezTo>
                  <a:pt x="31" y="158"/>
                  <a:pt x="31" y="158"/>
                  <a:pt x="31" y="158"/>
                </a:cubicBezTo>
                <a:cubicBezTo>
                  <a:pt x="31" y="162"/>
                  <a:pt x="34" y="166"/>
                  <a:pt x="39" y="166"/>
                </a:cubicBezTo>
                <a:cubicBezTo>
                  <a:pt x="106" y="166"/>
                  <a:pt x="106" y="166"/>
                  <a:pt x="106" y="166"/>
                </a:cubicBezTo>
                <a:cubicBezTo>
                  <a:pt x="110" y="166"/>
                  <a:pt x="114" y="162"/>
                  <a:pt x="114" y="158"/>
                </a:cubicBezTo>
                <a:cubicBezTo>
                  <a:pt x="114" y="137"/>
                  <a:pt x="114" y="137"/>
                  <a:pt x="114" y="137"/>
                </a:cubicBezTo>
                <a:cubicBezTo>
                  <a:pt x="123" y="130"/>
                  <a:pt x="130" y="122"/>
                  <a:pt x="136" y="112"/>
                </a:cubicBezTo>
                <a:cubicBezTo>
                  <a:pt x="136" y="112"/>
                  <a:pt x="136" y="112"/>
                  <a:pt x="136" y="112"/>
                </a:cubicBezTo>
                <a:cubicBezTo>
                  <a:pt x="142" y="101"/>
                  <a:pt x="145" y="88"/>
                  <a:pt x="145" y="75"/>
                </a:cubicBezTo>
                <a:close/>
                <a:moveTo>
                  <a:pt x="123" y="104"/>
                </a:move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23" y="104"/>
                  <a:pt x="123" y="104"/>
                  <a:pt x="123" y="104"/>
                </a:cubicBezTo>
                <a:cubicBezTo>
                  <a:pt x="118" y="114"/>
                  <a:pt x="111" y="121"/>
                  <a:pt x="102" y="126"/>
                </a:cubicBezTo>
                <a:cubicBezTo>
                  <a:pt x="100" y="128"/>
                  <a:pt x="99" y="130"/>
                  <a:pt x="99" y="133"/>
                </a:cubicBezTo>
                <a:cubicBezTo>
                  <a:pt x="99" y="133"/>
                  <a:pt x="99" y="133"/>
                  <a:pt x="99" y="133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46" y="150"/>
                  <a:pt x="46" y="150"/>
                  <a:pt x="46" y="150"/>
                </a:cubicBezTo>
                <a:cubicBezTo>
                  <a:pt x="46" y="133"/>
                  <a:pt x="46" y="133"/>
                  <a:pt x="46" y="133"/>
                </a:cubicBezTo>
                <a:cubicBezTo>
                  <a:pt x="46" y="130"/>
                  <a:pt x="44" y="127"/>
                  <a:pt x="42" y="126"/>
                </a:cubicBezTo>
                <a:cubicBezTo>
                  <a:pt x="33" y="121"/>
                  <a:pt x="27" y="113"/>
                  <a:pt x="22" y="104"/>
                </a:cubicBezTo>
                <a:cubicBezTo>
                  <a:pt x="22" y="104"/>
                  <a:pt x="22" y="104"/>
                  <a:pt x="22" y="104"/>
                </a:cubicBezTo>
                <a:cubicBezTo>
                  <a:pt x="17" y="96"/>
                  <a:pt x="14" y="86"/>
                  <a:pt x="14" y="75"/>
                </a:cubicBezTo>
                <a:cubicBezTo>
                  <a:pt x="14" y="59"/>
                  <a:pt x="21" y="44"/>
                  <a:pt x="31" y="33"/>
                </a:cubicBezTo>
                <a:cubicBezTo>
                  <a:pt x="42" y="22"/>
                  <a:pt x="56" y="15"/>
                  <a:pt x="72" y="15"/>
                </a:cubicBezTo>
                <a:cubicBezTo>
                  <a:pt x="88" y="15"/>
                  <a:pt x="103" y="22"/>
                  <a:pt x="113" y="33"/>
                </a:cubicBezTo>
                <a:cubicBezTo>
                  <a:pt x="124" y="44"/>
                  <a:pt x="130" y="59"/>
                  <a:pt x="130" y="75"/>
                </a:cubicBezTo>
                <a:cubicBezTo>
                  <a:pt x="130" y="86"/>
                  <a:pt x="128" y="96"/>
                  <a:pt x="123" y="104"/>
                </a:cubicBezTo>
                <a:close/>
                <a:moveTo>
                  <a:pt x="92" y="186"/>
                </a:moveTo>
                <a:cubicBezTo>
                  <a:pt x="92" y="186"/>
                  <a:pt x="92" y="186"/>
                  <a:pt x="92" y="186"/>
                </a:cubicBezTo>
                <a:cubicBezTo>
                  <a:pt x="53" y="186"/>
                  <a:pt x="53" y="186"/>
                  <a:pt x="53" y="186"/>
                </a:cubicBezTo>
                <a:cubicBezTo>
                  <a:pt x="50" y="186"/>
                  <a:pt x="48" y="188"/>
                  <a:pt x="48" y="190"/>
                </a:cubicBezTo>
                <a:cubicBezTo>
                  <a:pt x="48" y="193"/>
                  <a:pt x="50" y="195"/>
                  <a:pt x="53" y="195"/>
                </a:cubicBezTo>
                <a:cubicBezTo>
                  <a:pt x="92" y="195"/>
                  <a:pt x="92" y="195"/>
                  <a:pt x="92" y="195"/>
                </a:cubicBezTo>
                <a:cubicBezTo>
                  <a:pt x="94" y="195"/>
                  <a:pt x="96" y="193"/>
                  <a:pt x="96" y="190"/>
                </a:cubicBezTo>
                <a:cubicBezTo>
                  <a:pt x="96" y="188"/>
                  <a:pt x="94" y="186"/>
                  <a:pt x="92" y="1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PA_任意多边形 11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9447022" y="1793835"/>
            <a:ext cx="364573" cy="432011"/>
          </a:xfrm>
          <a:custGeom>
            <a:avLst/>
            <a:gdLst>
              <a:gd name="T0" fmla="*/ 116 w 162"/>
              <a:gd name="T1" fmla="*/ 53 h 192"/>
              <a:gd name="T2" fmla="*/ 101 w 162"/>
              <a:gd name="T3" fmla="*/ 89 h 192"/>
              <a:gd name="T4" fmla="*/ 101 w 162"/>
              <a:gd name="T5" fmla="*/ 90 h 192"/>
              <a:gd name="T6" fmla="*/ 122 w 162"/>
              <a:gd name="T7" fmla="*/ 109 h 192"/>
              <a:gd name="T8" fmla="*/ 150 w 162"/>
              <a:gd name="T9" fmla="*/ 121 h 192"/>
              <a:gd name="T10" fmla="*/ 150 w 162"/>
              <a:gd name="T11" fmla="*/ 180 h 192"/>
              <a:gd name="T12" fmla="*/ 121 w 162"/>
              <a:gd name="T13" fmla="*/ 192 h 192"/>
              <a:gd name="T14" fmla="*/ 28 w 162"/>
              <a:gd name="T15" fmla="*/ 185 h 192"/>
              <a:gd name="T16" fmla="*/ 28 w 162"/>
              <a:gd name="T17" fmla="*/ 178 h 192"/>
              <a:gd name="T18" fmla="*/ 12 w 162"/>
              <a:gd name="T19" fmla="*/ 178 h 192"/>
              <a:gd name="T20" fmla="*/ 0 w 162"/>
              <a:gd name="T21" fmla="*/ 161 h 192"/>
              <a:gd name="T22" fmla="*/ 4 w 162"/>
              <a:gd name="T23" fmla="*/ 123 h 192"/>
              <a:gd name="T24" fmla="*/ 30 w 162"/>
              <a:gd name="T25" fmla="*/ 89 h 192"/>
              <a:gd name="T26" fmla="*/ 15 w 162"/>
              <a:gd name="T27" fmla="*/ 53 h 192"/>
              <a:gd name="T28" fmla="*/ 117 w 162"/>
              <a:gd name="T29" fmla="*/ 130 h 192"/>
              <a:gd name="T30" fmla="*/ 117 w 162"/>
              <a:gd name="T31" fmla="*/ 146 h 192"/>
              <a:gd name="T32" fmla="*/ 97 w 162"/>
              <a:gd name="T33" fmla="*/ 151 h 192"/>
              <a:gd name="T34" fmla="*/ 117 w 162"/>
              <a:gd name="T35" fmla="*/ 155 h 192"/>
              <a:gd name="T36" fmla="*/ 122 w 162"/>
              <a:gd name="T37" fmla="*/ 176 h 192"/>
              <a:gd name="T38" fmla="*/ 126 w 162"/>
              <a:gd name="T39" fmla="*/ 155 h 192"/>
              <a:gd name="T40" fmla="*/ 146 w 162"/>
              <a:gd name="T41" fmla="*/ 151 h 192"/>
              <a:gd name="T42" fmla="*/ 126 w 162"/>
              <a:gd name="T43" fmla="*/ 146 h 192"/>
              <a:gd name="T44" fmla="*/ 117 w 162"/>
              <a:gd name="T45" fmla="*/ 130 h 192"/>
              <a:gd name="T46" fmla="*/ 99 w 162"/>
              <a:gd name="T47" fmla="*/ 128 h 192"/>
              <a:gd name="T48" fmla="*/ 99 w 162"/>
              <a:gd name="T49" fmla="*/ 174 h 192"/>
              <a:gd name="T50" fmla="*/ 144 w 162"/>
              <a:gd name="T51" fmla="*/ 174 h 192"/>
              <a:gd name="T52" fmla="*/ 144 w 162"/>
              <a:gd name="T53" fmla="*/ 128 h 192"/>
              <a:gd name="T54" fmla="*/ 99 w 162"/>
              <a:gd name="T55" fmla="*/ 128 h 192"/>
              <a:gd name="T56" fmla="*/ 103 w 162"/>
              <a:gd name="T57" fmla="*/ 113 h 192"/>
              <a:gd name="T58" fmla="*/ 66 w 162"/>
              <a:gd name="T59" fmla="*/ 105 h 192"/>
              <a:gd name="T60" fmla="*/ 17 w 162"/>
              <a:gd name="T61" fmla="*/ 129 h 192"/>
              <a:gd name="T62" fmla="*/ 15 w 162"/>
              <a:gd name="T63" fmla="*/ 161 h 192"/>
              <a:gd name="T64" fmla="*/ 34 w 162"/>
              <a:gd name="T65" fmla="*/ 163 h 192"/>
              <a:gd name="T66" fmla="*/ 38 w 162"/>
              <a:gd name="T67" fmla="*/ 138 h 192"/>
              <a:gd name="T68" fmla="*/ 43 w 162"/>
              <a:gd name="T69" fmla="*/ 170 h 192"/>
              <a:gd name="T70" fmla="*/ 43 w 162"/>
              <a:gd name="T71" fmla="*/ 177 h 192"/>
              <a:gd name="T72" fmla="*/ 81 w 162"/>
              <a:gd name="T73" fmla="*/ 151 h 192"/>
              <a:gd name="T74" fmla="*/ 93 w 162"/>
              <a:gd name="T75" fmla="*/ 121 h 192"/>
              <a:gd name="T76" fmla="*/ 103 w 162"/>
              <a:gd name="T77" fmla="*/ 113 h 192"/>
              <a:gd name="T78" fmla="*/ 66 w 162"/>
              <a:gd name="T79" fmla="*/ 16 h 192"/>
              <a:gd name="T80" fmla="*/ 66 w 162"/>
              <a:gd name="T81" fmla="*/ 89 h 192"/>
              <a:gd name="T82" fmla="*/ 66 w 162"/>
              <a:gd name="T83" fmla="*/ 1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2" h="192">
                <a:moveTo>
                  <a:pt x="66" y="0"/>
                </a:moveTo>
                <a:cubicBezTo>
                  <a:pt x="93" y="0"/>
                  <a:pt x="116" y="24"/>
                  <a:pt x="116" y="53"/>
                </a:cubicBezTo>
                <a:cubicBezTo>
                  <a:pt x="116" y="67"/>
                  <a:pt x="110" y="80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89"/>
                  <a:pt x="101" y="89"/>
                  <a:pt x="101" y="89"/>
                </a:cubicBezTo>
                <a:cubicBezTo>
                  <a:pt x="101" y="90"/>
                  <a:pt x="101" y="90"/>
                  <a:pt x="101" y="90"/>
                </a:cubicBezTo>
                <a:cubicBezTo>
                  <a:pt x="107" y="96"/>
                  <a:pt x="114" y="102"/>
                  <a:pt x="119" y="109"/>
                </a:cubicBezTo>
                <a:cubicBezTo>
                  <a:pt x="120" y="109"/>
                  <a:pt x="121" y="109"/>
                  <a:pt x="122" y="109"/>
                </a:cubicBezTo>
                <a:cubicBezTo>
                  <a:pt x="133" y="109"/>
                  <a:pt x="143" y="114"/>
                  <a:pt x="150" y="121"/>
                </a:cubicBezTo>
                <a:cubicBezTo>
                  <a:pt x="150" y="121"/>
                  <a:pt x="150" y="121"/>
                  <a:pt x="150" y="121"/>
                </a:cubicBezTo>
                <a:cubicBezTo>
                  <a:pt x="158" y="129"/>
                  <a:pt x="162" y="139"/>
                  <a:pt x="162" y="151"/>
                </a:cubicBezTo>
                <a:cubicBezTo>
                  <a:pt x="162" y="162"/>
                  <a:pt x="158" y="173"/>
                  <a:pt x="150" y="180"/>
                </a:cubicBezTo>
                <a:cubicBezTo>
                  <a:pt x="143" y="188"/>
                  <a:pt x="133" y="192"/>
                  <a:pt x="122" y="192"/>
                </a:cubicBezTo>
                <a:cubicBezTo>
                  <a:pt x="121" y="192"/>
                  <a:pt x="121" y="192"/>
                  <a:pt x="121" y="192"/>
                </a:cubicBezTo>
                <a:cubicBezTo>
                  <a:pt x="35" y="192"/>
                  <a:pt x="35" y="192"/>
                  <a:pt x="35" y="192"/>
                </a:cubicBezTo>
                <a:cubicBezTo>
                  <a:pt x="31" y="192"/>
                  <a:pt x="28" y="189"/>
                  <a:pt x="28" y="185"/>
                </a:cubicBezTo>
                <a:cubicBezTo>
                  <a:pt x="28" y="185"/>
                  <a:pt x="28" y="185"/>
                  <a:pt x="28" y="185"/>
                </a:cubicBezTo>
                <a:cubicBezTo>
                  <a:pt x="28" y="178"/>
                  <a:pt x="28" y="178"/>
                  <a:pt x="28" y="178"/>
                </a:cubicBezTo>
                <a:cubicBezTo>
                  <a:pt x="14" y="178"/>
                  <a:pt x="14" y="178"/>
                  <a:pt x="14" y="178"/>
                </a:cubicBezTo>
                <a:cubicBezTo>
                  <a:pt x="13" y="178"/>
                  <a:pt x="13" y="178"/>
                  <a:pt x="12" y="178"/>
                </a:cubicBezTo>
                <a:cubicBezTo>
                  <a:pt x="8" y="177"/>
                  <a:pt x="5" y="175"/>
                  <a:pt x="3" y="172"/>
                </a:cubicBezTo>
                <a:cubicBezTo>
                  <a:pt x="1" y="169"/>
                  <a:pt x="0" y="165"/>
                  <a:pt x="0" y="161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37"/>
                  <a:pt x="1" y="130"/>
                  <a:pt x="4" y="123"/>
                </a:cubicBezTo>
                <a:cubicBezTo>
                  <a:pt x="9" y="109"/>
                  <a:pt x="20" y="100"/>
                  <a:pt x="30" y="90"/>
                </a:cubicBezTo>
                <a:cubicBezTo>
                  <a:pt x="30" y="89"/>
                  <a:pt x="30" y="89"/>
                  <a:pt x="30" y="89"/>
                </a:cubicBezTo>
                <a:cubicBezTo>
                  <a:pt x="30" y="89"/>
                  <a:pt x="30" y="89"/>
                  <a:pt x="30" y="89"/>
                </a:cubicBezTo>
                <a:cubicBezTo>
                  <a:pt x="20" y="80"/>
                  <a:pt x="15" y="66"/>
                  <a:pt x="15" y="53"/>
                </a:cubicBezTo>
                <a:cubicBezTo>
                  <a:pt x="15" y="24"/>
                  <a:pt x="38" y="0"/>
                  <a:pt x="66" y="0"/>
                </a:cubicBezTo>
                <a:close/>
                <a:moveTo>
                  <a:pt x="117" y="130"/>
                </a:moveTo>
                <a:cubicBezTo>
                  <a:pt x="117" y="130"/>
                  <a:pt x="117" y="130"/>
                  <a:pt x="117" y="130"/>
                </a:cubicBezTo>
                <a:cubicBezTo>
                  <a:pt x="117" y="146"/>
                  <a:pt x="117" y="146"/>
                  <a:pt x="117" y="146"/>
                </a:cubicBezTo>
                <a:cubicBezTo>
                  <a:pt x="102" y="146"/>
                  <a:pt x="102" y="146"/>
                  <a:pt x="102" y="146"/>
                </a:cubicBezTo>
                <a:cubicBezTo>
                  <a:pt x="99" y="146"/>
                  <a:pt x="97" y="148"/>
                  <a:pt x="97" y="151"/>
                </a:cubicBezTo>
                <a:cubicBezTo>
                  <a:pt x="97" y="153"/>
                  <a:pt x="99" y="155"/>
                  <a:pt x="102" y="155"/>
                </a:cubicBezTo>
                <a:cubicBezTo>
                  <a:pt x="117" y="155"/>
                  <a:pt x="117" y="155"/>
                  <a:pt x="117" y="155"/>
                </a:cubicBezTo>
                <a:cubicBezTo>
                  <a:pt x="117" y="171"/>
                  <a:pt x="117" y="171"/>
                  <a:pt x="117" y="171"/>
                </a:cubicBezTo>
                <a:cubicBezTo>
                  <a:pt x="117" y="174"/>
                  <a:pt x="119" y="176"/>
                  <a:pt x="122" y="176"/>
                </a:cubicBezTo>
                <a:cubicBezTo>
                  <a:pt x="124" y="176"/>
                  <a:pt x="126" y="174"/>
                  <a:pt x="126" y="171"/>
                </a:cubicBezTo>
                <a:cubicBezTo>
                  <a:pt x="126" y="155"/>
                  <a:pt x="126" y="155"/>
                  <a:pt x="126" y="155"/>
                </a:cubicBezTo>
                <a:cubicBezTo>
                  <a:pt x="141" y="155"/>
                  <a:pt x="141" y="155"/>
                  <a:pt x="141" y="155"/>
                </a:cubicBezTo>
                <a:cubicBezTo>
                  <a:pt x="144" y="155"/>
                  <a:pt x="146" y="153"/>
                  <a:pt x="146" y="151"/>
                </a:cubicBezTo>
                <a:cubicBezTo>
                  <a:pt x="146" y="148"/>
                  <a:pt x="144" y="146"/>
                  <a:pt x="141" y="146"/>
                </a:cubicBezTo>
                <a:cubicBezTo>
                  <a:pt x="126" y="146"/>
                  <a:pt x="126" y="146"/>
                  <a:pt x="126" y="146"/>
                </a:cubicBezTo>
                <a:cubicBezTo>
                  <a:pt x="126" y="130"/>
                  <a:pt x="126" y="130"/>
                  <a:pt x="126" y="130"/>
                </a:cubicBezTo>
                <a:cubicBezTo>
                  <a:pt x="126" y="124"/>
                  <a:pt x="117" y="124"/>
                  <a:pt x="117" y="130"/>
                </a:cubicBezTo>
                <a:close/>
                <a:moveTo>
                  <a:pt x="99" y="128"/>
                </a:moveTo>
                <a:cubicBezTo>
                  <a:pt x="99" y="128"/>
                  <a:pt x="99" y="128"/>
                  <a:pt x="99" y="128"/>
                </a:cubicBezTo>
                <a:cubicBezTo>
                  <a:pt x="94" y="133"/>
                  <a:pt x="90" y="142"/>
                  <a:pt x="90" y="151"/>
                </a:cubicBezTo>
                <a:cubicBezTo>
                  <a:pt x="90" y="160"/>
                  <a:pt x="94" y="168"/>
                  <a:pt x="99" y="174"/>
                </a:cubicBezTo>
                <a:cubicBezTo>
                  <a:pt x="105" y="179"/>
                  <a:pt x="113" y="183"/>
                  <a:pt x="122" y="183"/>
                </a:cubicBezTo>
                <a:cubicBezTo>
                  <a:pt x="130" y="183"/>
                  <a:pt x="138" y="179"/>
                  <a:pt x="144" y="174"/>
                </a:cubicBezTo>
                <a:cubicBezTo>
                  <a:pt x="150" y="168"/>
                  <a:pt x="153" y="160"/>
                  <a:pt x="153" y="151"/>
                </a:cubicBezTo>
                <a:cubicBezTo>
                  <a:pt x="153" y="142"/>
                  <a:pt x="150" y="134"/>
                  <a:pt x="144" y="128"/>
                </a:cubicBezTo>
                <a:cubicBezTo>
                  <a:pt x="144" y="128"/>
                  <a:pt x="144" y="128"/>
                  <a:pt x="144" y="128"/>
                </a:cubicBezTo>
                <a:cubicBezTo>
                  <a:pt x="132" y="115"/>
                  <a:pt x="112" y="115"/>
                  <a:pt x="99" y="128"/>
                </a:cubicBezTo>
                <a:close/>
                <a:moveTo>
                  <a:pt x="103" y="113"/>
                </a:moveTo>
                <a:cubicBezTo>
                  <a:pt x="103" y="113"/>
                  <a:pt x="103" y="113"/>
                  <a:pt x="103" y="113"/>
                </a:cubicBezTo>
                <a:cubicBezTo>
                  <a:pt x="99" y="108"/>
                  <a:pt x="93" y="103"/>
                  <a:pt x="89" y="99"/>
                </a:cubicBezTo>
                <a:cubicBezTo>
                  <a:pt x="82" y="103"/>
                  <a:pt x="74" y="105"/>
                  <a:pt x="66" y="105"/>
                </a:cubicBezTo>
                <a:cubicBezTo>
                  <a:pt x="57" y="105"/>
                  <a:pt x="49" y="103"/>
                  <a:pt x="42" y="99"/>
                </a:cubicBezTo>
                <a:cubicBezTo>
                  <a:pt x="34" y="107"/>
                  <a:pt x="22" y="117"/>
                  <a:pt x="17" y="129"/>
                </a:cubicBezTo>
                <a:cubicBezTo>
                  <a:pt x="15" y="134"/>
                  <a:pt x="15" y="139"/>
                  <a:pt x="15" y="145"/>
                </a:cubicBezTo>
                <a:cubicBezTo>
                  <a:pt x="15" y="161"/>
                  <a:pt x="15" y="161"/>
                  <a:pt x="15" y="161"/>
                </a:cubicBezTo>
                <a:cubicBezTo>
                  <a:pt x="15" y="162"/>
                  <a:pt x="15" y="162"/>
                  <a:pt x="15" y="163"/>
                </a:cubicBezTo>
                <a:cubicBezTo>
                  <a:pt x="34" y="163"/>
                  <a:pt x="34" y="163"/>
                  <a:pt x="34" y="163"/>
                </a:cubicBezTo>
                <a:cubicBezTo>
                  <a:pt x="34" y="143"/>
                  <a:pt x="34" y="143"/>
                  <a:pt x="34" y="143"/>
                </a:cubicBezTo>
                <a:cubicBezTo>
                  <a:pt x="34" y="140"/>
                  <a:pt x="36" y="138"/>
                  <a:pt x="38" y="138"/>
                </a:cubicBezTo>
                <a:cubicBezTo>
                  <a:pt x="41" y="138"/>
                  <a:pt x="43" y="140"/>
                  <a:pt x="43" y="143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3" y="170"/>
                  <a:pt x="43" y="170"/>
                  <a:pt x="43" y="170"/>
                </a:cubicBezTo>
                <a:cubicBezTo>
                  <a:pt x="43" y="177"/>
                  <a:pt x="43" y="177"/>
                  <a:pt x="43" y="177"/>
                </a:cubicBezTo>
                <a:cubicBezTo>
                  <a:pt x="90" y="177"/>
                  <a:pt x="90" y="177"/>
                  <a:pt x="90" y="177"/>
                </a:cubicBezTo>
                <a:cubicBezTo>
                  <a:pt x="85" y="170"/>
                  <a:pt x="81" y="161"/>
                  <a:pt x="81" y="151"/>
                </a:cubicBezTo>
                <a:cubicBezTo>
                  <a:pt x="81" y="139"/>
                  <a:pt x="86" y="129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96" y="118"/>
                  <a:pt x="99" y="115"/>
                  <a:pt x="103" y="113"/>
                </a:cubicBezTo>
                <a:close/>
                <a:moveTo>
                  <a:pt x="66" y="16"/>
                </a:moveTo>
                <a:cubicBezTo>
                  <a:pt x="66" y="16"/>
                  <a:pt x="66" y="16"/>
                  <a:pt x="66" y="16"/>
                </a:cubicBezTo>
                <a:cubicBezTo>
                  <a:pt x="46" y="16"/>
                  <a:pt x="30" y="32"/>
                  <a:pt x="30" y="53"/>
                </a:cubicBezTo>
                <a:cubicBezTo>
                  <a:pt x="30" y="73"/>
                  <a:pt x="46" y="89"/>
                  <a:pt x="66" y="89"/>
                </a:cubicBezTo>
                <a:cubicBezTo>
                  <a:pt x="85" y="89"/>
                  <a:pt x="101" y="73"/>
                  <a:pt x="101" y="53"/>
                </a:cubicBezTo>
                <a:cubicBezTo>
                  <a:pt x="101" y="32"/>
                  <a:pt x="85" y="16"/>
                  <a:pt x="66" y="1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PA_任意多边形 12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9442534" y="4251666"/>
            <a:ext cx="373549" cy="492605"/>
          </a:xfrm>
          <a:custGeom>
            <a:avLst/>
            <a:gdLst>
              <a:gd name="T0" fmla="*/ 149 w 166"/>
              <a:gd name="T1" fmla="*/ 196 h 219"/>
              <a:gd name="T2" fmla="*/ 136 w 166"/>
              <a:gd name="T3" fmla="*/ 207 h 219"/>
              <a:gd name="T4" fmla="*/ 93 w 166"/>
              <a:gd name="T5" fmla="*/ 218 h 219"/>
              <a:gd name="T6" fmla="*/ 53 w 166"/>
              <a:gd name="T7" fmla="*/ 200 h 219"/>
              <a:gd name="T8" fmla="*/ 53 w 166"/>
              <a:gd name="T9" fmla="*/ 200 h 219"/>
              <a:gd name="T10" fmla="*/ 53 w 166"/>
              <a:gd name="T11" fmla="*/ 200 h 219"/>
              <a:gd name="T12" fmla="*/ 42 w 166"/>
              <a:gd name="T13" fmla="*/ 186 h 219"/>
              <a:gd name="T14" fmla="*/ 20 w 166"/>
              <a:gd name="T15" fmla="*/ 148 h 219"/>
              <a:gd name="T16" fmla="*/ 20 w 166"/>
              <a:gd name="T17" fmla="*/ 147 h 219"/>
              <a:gd name="T18" fmla="*/ 7 w 166"/>
              <a:gd name="T19" fmla="*/ 125 h 219"/>
              <a:gd name="T20" fmla="*/ 23 w 166"/>
              <a:gd name="T21" fmla="*/ 93 h 219"/>
              <a:gd name="T22" fmla="*/ 43 w 166"/>
              <a:gd name="T23" fmla="*/ 103 h 219"/>
              <a:gd name="T24" fmla="*/ 43 w 166"/>
              <a:gd name="T25" fmla="*/ 104 h 219"/>
              <a:gd name="T26" fmla="*/ 45 w 166"/>
              <a:gd name="T27" fmla="*/ 107 h 219"/>
              <a:gd name="T28" fmla="*/ 45 w 166"/>
              <a:gd name="T29" fmla="*/ 35 h 219"/>
              <a:gd name="T30" fmla="*/ 74 w 166"/>
              <a:gd name="T31" fmla="*/ 18 h 219"/>
              <a:gd name="T32" fmla="*/ 110 w 166"/>
              <a:gd name="T33" fmla="*/ 18 h 219"/>
              <a:gd name="T34" fmla="*/ 138 w 166"/>
              <a:gd name="T35" fmla="*/ 34 h 219"/>
              <a:gd name="T36" fmla="*/ 138 w 166"/>
              <a:gd name="T37" fmla="*/ 35 h 219"/>
              <a:gd name="T38" fmla="*/ 139 w 166"/>
              <a:gd name="T39" fmla="*/ 35 h 219"/>
              <a:gd name="T40" fmla="*/ 166 w 166"/>
              <a:gd name="T41" fmla="*/ 53 h 219"/>
              <a:gd name="T42" fmla="*/ 166 w 166"/>
              <a:gd name="T43" fmla="*/ 150 h 219"/>
              <a:gd name="T44" fmla="*/ 162 w 166"/>
              <a:gd name="T45" fmla="*/ 175 h 219"/>
              <a:gd name="T46" fmla="*/ 149 w 166"/>
              <a:gd name="T47" fmla="*/ 196 h 219"/>
              <a:gd name="T48" fmla="*/ 128 w 166"/>
              <a:gd name="T49" fmla="*/ 194 h 219"/>
              <a:gd name="T50" fmla="*/ 128 w 166"/>
              <a:gd name="T51" fmla="*/ 194 h 219"/>
              <a:gd name="T52" fmla="*/ 138 w 166"/>
              <a:gd name="T53" fmla="*/ 185 h 219"/>
              <a:gd name="T54" fmla="*/ 148 w 166"/>
              <a:gd name="T55" fmla="*/ 169 h 219"/>
              <a:gd name="T56" fmla="*/ 151 w 166"/>
              <a:gd name="T57" fmla="*/ 150 h 219"/>
              <a:gd name="T58" fmla="*/ 151 w 166"/>
              <a:gd name="T59" fmla="*/ 53 h 219"/>
              <a:gd name="T60" fmla="*/ 143 w 166"/>
              <a:gd name="T61" fmla="*/ 53 h 219"/>
              <a:gd name="T62" fmla="*/ 143 w 166"/>
              <a:gd name="T63" fmla="*/ 99 h 219"/>
              <a:gd name="T64" fmla="*/ 123 w 166"/>
              <a:gd name="T65" fmla="*/ 99 h 219"/>
              <a:gd name="T66" fmla="*/ 123 w 166"/>
              <a:gd name="T67" fmla="*/ 34 h 219"/>
              <a:gd name="T68" fmla="*/ 115 w 166"/>
              <a:gd name="T69" fmla="*/ 34 h 219"/>
              <a:gd name="T70" fmla="*/ 115 w 166"/>
              <a:gd name="T71" fmla="*/ 34 h 219"/>
              <a:gd name="T72" fmla="*/ 115 w 166"/>
              <a:gd name="T73" fmla="*/ 99 h 219"/>
              <a:gd name="T74" fmla="*/ 96 w 166"/>
              <a:gd name="T75" fmla="*/ 99 h 219"/>
              <a:gd name="T76" fmla="*/ 96 w 166"/>
              <a:gd name="T77" fmla="*/ 24 h 219"/>
              <a:gd name="T78" fmla="*/ 88 w 166"/>
              <a:gd name="T79" fmla="*/ 24 h 219"/>
              <a:gd name="T80" fmla="*/ 88 w 166"/>
              <a:gd name="T81" fmla="*/ 99 h 219"/>
              <a:gd name="T82" fmla="*/ 68 w 166"/>
              <a:gd name="T83" fmla="*/ 99 h 219"/>
              <a:gd name="T84" fmla="*/ 68 w 166"/>
              <a:gd name="T85" fmla="*/ 35 h 219"/>
              <a:gd name="T86" fmla="*/ 60 w 166"/>
              <a:gd name="T87" fmla="*/ 35 h 219"/>
              <a:gd name="T88" fmla="*/ 60 w 166"/>
              <a:gd name="T89" fmla="*/ 125 h 219"/>
              <a:gd name="T90" fmla="*/ 41 w 166"/>
              <a:gd name="T91" fmla="*/ 130 h 219"/>
              <a:gd name="T92" fmla="*/ 31 w 166"/>
              <a:gd name="T93" fmla="*/ 112 h 219"/>
              <a:gd name="T94" fmla="*/ 20 w 166"/>
              <a:gd name="T95" fmla="*/ 117 h 219"/>
              <a:gd name="T96" fmla="*/ 33 w 166"/>
              <a:gd name="T97" fmla="*/ 140 h 219"/>
              <a:gd name="T98" fmla="*/ 33 w 166"/>
              <a:gd name="T99" fmla="*/ 140 h 219"/>
              <a:gd name="T100" fmla="*/ 55 w 166"/>
              <a:gd name="T101" fmla="*/ 178 h 219"/>
              <a:gd name="T102" fmla="*/ 63 w 166"/>
              <a:gd name="T103" fmla="*/ 189 h 219"/>
              <a:gd name="T104" fmla="*/ 95 w 166"/>
              <a:gd name="T105" fmla="*/ 203 h 219"/>
              <a:gd name="T106" fmla="*/ 128 w 166"/>
              <a:gd name="T107" fmla="*/ 194 h 2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66" h="219">
                <a:moveTo>
                  <a:pt x="149" y="196"/>
                </a:moveTo>
                <a:cubicBezTo>
                  <a:pt x="145" y="200"/>
                  <a:pt x="141" y="204"/>
                  <a:pt x="136" y="207"/>
                </a:cubicBezTo>
                <a:cubicBezTo>
                  <a:pt x="123" y="216"/>
                  <a:pt x="108" y="219"/>
                  <a:pt x="93" y="218"/>
                </a:cubicBezTo>
                <a:cubicBezTo>
                  <a:pt x="79" y="217"/>
                  <a:pt x="65" y="211"/>
                  <a:pt x="53" y="200"/>
                </a:cubicBezTo>
                <a:cubicBezTo>
                  <a:pt x="53" y="200"/>
                  <a:pt x="53" y="200"/>
                  <a:pt x="53" y="200"/>
                </a:cubicBezTo>
                <a:cubicBezTo>
                  <a:pt x="53" y="200"/>
                  <a:pt x="53" y="200"/>
                  <a:pt x="53" y="200"/>
                </a:cubicBezTo>
                <a:cubicBezTo>
                  <a:pt x="49" y="196"/>
                  <a:pt x="45" y="191"/>
                  <a:pt x="42" y="186"/>
                </a:cubicBezTo>
                <a:cubicBezTo>
                  <a:pt x="20" y="148"/>
                  <a:pt x="20" y="148"/>
                  <a:pt x="20" y="148"/>
                </a:cubicBezTo>
                <a:cubicBezTo>
                  <a:pt x="20" y="147"/>
                  <a:pt x="20" y="147"/>
                  <a:pt x="20" y="147"/>
                </a:cubicBezTo>
                <a:cubicBezTo>
                  <a:pt x="7" y="125"/>
                  <a:pt x="7" y="125"/>
                  <a:pt x="7" y="125"/>
                </a:cubicBezTo>
                <a:cubicBezTo>
                  <a:pt x="0" y="111"/>
                  <a:pt x="8" y="95"/>
                  <a:pt x="23" y="93"/>
                </a:cubicBezTo>
                <a:cubicBezTo>
                  <a:pt x="29" y="93"/>
                  <a:pt x="37" y="95"/>
                  <a:pt x="43" y="103"/>
                </a:cubicBezTo>
                <a:cubicBezTo>
                  <a:pt x="43" y="103"/>
                  <a:pt x="43" y="104"/>
                  <a:pt x="43" y="104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5" y="35"/>
                  <a:pt x="45" y="35"/>
                  <a:pt x="45" y="35"/>
                </a:cubicBezTo>
                <a:cubicBezTo>
                  <a:pt x="45" y="19"/>
                  <a:pt x="61" y="11"/>
                  <a:pt x="74" y="18"/>
                </a:cubicBezTo>
                <a:cubicBezTo>
                  <a:pt x="79" y="0"/>
                  <a:pt x="104" y="1"/>
                  <a:pt x="110" y="18"/>
                </a:cubicBezTo>
                <a:cubicBezTo>
                  <a:pt x="122" y="11"/>
                  <a:pt x="138" y="19"/>
                  <a:pt x="138" y="34"/>
                </a:cubicBezTo>
                <a:cubicBezTo>
                  <a:pt x="138" y="35"/>
                  <a:pt x="138" y="35"/>
                  <a:pt x="138" y="35"/>
                </a:cubicBezTo>
                <a:cubicBezTo>
                  <a:pt x="139" y="35"/>
                  <a:pt x="139" y="35"/>
                  <a:pt x="139" y="35"/>
                </a:cubicBezTo>
                <a:cubicBezTo>
                  <a:pt x="152" y="30"/>
                  <a:pt x="166" y="38"/>
                  <a:pt x="166" y="53"/>
                </a:cubicBezTo>
                <a:cubicBezTo>
                  <a:pt x="166" y="150"/>
                  <a:pt x="166" y="150"/>
                  <a:pt x="166" y="150"/>
                </a:cubicBezTo>
                <a:cubicBezTo>
                  <a:pt x="166" y="158"/>
                  <a:pt x="165" y="167"/>
                  <a:pt x="162" y="175"/>
                </a:cubicBezTo>
                <a:cubicBezTo>
                  <a:pt x="159" y="182"/>
                  <a:pt x="155" y="190"/>
                  <a:pt x="149" y="196"/>
                </a:cubicBezTo>
                <a:close/>
                <a:moveTo>
                  <a:pt x="128" y="194"/>
                </a:moveTo>
                <a:cubicBezTo>
                  <a:pt x="128" y="194"/>
                  <a:pt x="128" y="194"/>
                  <a:pt x="128" y="194"/>
                </a:cubicBezTo>
                <a:cubicBezTo>
                  <a:pt x="132" y="192"/>
                  <a:pt x="135" y="189"/>
                  <a:pt x="138" y="185"/>
                </a:cubicBezTo>
                <a:cubicBezTo>
                  <a:pt x="142" y="181"/>
                  <a:pt x="146" y="175"/>
                  <a:pt x="148" y="169"/>
                </a:cubicBezTo>
                <a:cubicBezTo>
                  <a:pt x="150" y="163"/>
                  <a:pt x="151" y="157"/>
                  <a:pt x="151" y="150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1" y="47"/>
                  <a:pt x="143" y="47"/>
                  <a:pt x="143" y="53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143" y="111"/>
                  <a:pt x="123" y="111"/>
                  <a:pt x="123" y="99"/>
                </a:cubicBezTo>
                <a:cubicBezTo>
                  <a:pt x="123" y="34"/>
                  <a:pt x="123" y="34"/>
                  <a:pt x="123" y="34"/>
                </a:cubicBezTo>
                <a:cubicBezTo>
                  <a:pt x="123" y="29"/>
                  <a:pt x="115" y="29"/>
                  <a:pt x="115" y="34"/>
                </a:cubicBezTo>
                <a:cubicBezTo>
                  <a:pt x="115" y="34"/>
                  <a:pt x="115" y="34"/>
                  <a:pt x="115" y="34"/>
                </a:cubicBezTo>
                <a:cubicBezTo>
                  <a:pt x="115" y="99"/>
                  <a:pt x="115" y="99"/>
                  <a:pt x="115" y="99"/>
                </a:cubicBezTo>
                <a:cubicBezTo>
                  <a:pt x="115" y="111"/>
                  <a:pt x="96" y="111"/>
                  <a:pt x="96" y="99"/>
                </a:cubicBezTo>
                <a:cubicBezTo>
                  <a:pt x="96" y="24"/>
                  <a:pt x="96" y="24"/>
                  <a:pt x="96" y="24"/>
                </a:cubicBezTo>
                <a:cubicBezTo>
                  <a:pt x="96" y="18"/>
                  <a:pt x="88" y="19"/>
                  <a:pt x="88" y="24"/>
                </a:cubicBezTo>
                <a:cubicBezTo>
                  <a:pt x="88" y="99"/>
                  <a:pt x="88" y="99"/>
                  <a:pt x="88" y="99"/>
                </a:cubicBezTo>
                <a:cubicBezTo>
                  <a:pt x="88" y="111"/>
                  <a:pt x="68" y="111"/>
                  <a:pt x="68" y="99"/>
                </a:cubicBezTo>
                <a:cubicBezTo>
                  <a:pt x="68" y="35"/>
                  <a:pt x="68" y="35"/>
                  <a:pt x="68" y="35"/>
                </a:cubicBezTo>
                <a:cubicBezTo>
                  <a:pt x="68" y="29"/>
                  <a:pt x="60" y="29"/>
                  <a:pt x="60" y="35"/>
                </a:cubicBezTo>
                <a:cubicBezTo>
                  <a:pt x="60" y="125"/>
                  <a:pt x="60" y="125"/>
                  <a:pt x="60" y="125"/>
                </a:cubicBezTo>
                <a:cubicBezTo>
                  <a:pt x="60" y="135"/>
                  <a:pt x="46" y="139"/>
                  <a:pt x="41" y="130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26" y="106"/>
                  <a:pt x="16" y="110"/>
                  <a:pt x="20" y="117"/>
                </a:cubicBezTo>
                <a:cubicBezTo>
                  <a:pt x="33" y="140"/>
                  <a:pt x="33" y="140"/>
                  <a:pt x="33" y="140"/>
                </a:cubicBezTo>
                <a:cubicBezTo>
                  <a:pt x="33" y="140"/>
                  <a:pt x="33" y="140"/>
                  <a:pt x="33" y="140"/>
                </a:cubicBezTo>
                <a:cubicBezTo>
                  <a:pt x="55" y="178"/>
                  <a:pt x="55" y="178"/>
                  <a:pt x="55" y="178"/>
                </a:cubicBezTo>
                <a:cubicBezTo>
                  <a:pt x="57" y="182"/>
                  <a:pt x="60" y="186"/>
                  <a:pt x="63" y="189"/>
                </a:cubicBezTo>
                <a:cubicBezTo>
                  <a:pt x="72" y="197"/>
                  <a:pt x="83" y="202"/>
                  <a:pt x="95" y="203"/>
                </a:cubicBezTo>
                <a:cubicBezTo>
                  <a:pt x="106" y="204"/>
                  <a:pt x="118" y="201"/>
                  <a:pt x="128" y="1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PA_任意多边形 13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2270055" y="4301937"/>
            <a:ext cx="431880" cy="402836"/>
          </a:xfrm>
          <a:custGeom>
            <a:avLst/>
            <a:gdLst>
              <a:gd name="T0" fmla="*/ 70 w 192"/>
              <a:gd name="T1" fmla="*/ 76 h 179"/>
              <a:gd name="T2" fmla="*/ 70 w 192"/>
              <a:gd name="T3" fmla="*/ 97 h 179"/>
              <a:gd name="T4" fmla="*/ 50 w 192"/>
              <a:gd name="T5" fmla="*/ 97 h 179"/>
              <a:gd name="T6" fmla="*/ 50 w 192"/>
              <a:gd name="T7" fmla="*/ 76 h 179"/>
              <a:gd name="T8" fmla="*/ 96 w 192"/>
              <a:gd name="T9" fmla="*/ 0 h 179"/>
              <a:gd name="T10" fmla="*/ 163 w 192"/>
              <a:gd name="T11" fmla="*/ 25 h 179"/>
              <a:gd name="T12" fmla="*/ 163 w 192"/>
              <a:gd name="T13" fmla="*/ 148 h 179"/>
              <a:gd name="T14" fmla="*/ 73 w 192"/>
              <a:gd name="T15" fmla="*/ 170 h 179"/>
              <a:gd name="T16" fmla="*/ 31 w 192"/>
              <a:gd name="T17" fmla="*/ 177 h 179"/>
              <a:gd name="T18" fmla="*/ 24 w 192"/>
              <a:gd name="T19" fmla="*/ 179 h 179"/>
              <a:gd name="T20" fmla="*/ 13 w 192"/>
              <a:gd name="T21" fmla="*/ 170 h 179"/>
              <a:gd name="T22" fmla="*/ 13 w 192"/>
              <a:gd name="T23" fmla="*/ 162 h 179"/>
              <a:gd name="T24" fmla="*/ 5 w 192"/>
              <a:gd name="T25" fmla="*/ 115 h 179"/>
              <a:gd name="T26" fmla="*/ 28 w 192"/>
              <a:gd name="T27" fmla="*/ 25 h 179"/>
              <a:gd name="T28" fmla="*/ 153 w 192"/>
              <a:gd name="T29" fmla="*/ 37 h 179"/>
              <a:gd name="T30" fmla="*/ 96 w 192"/>
              <a:gd name="T31" fmla="*/ 16 h 179"/>
              <a:gd name="T32" fmla="*/ 14 w 192"/>
              <a:gd name="T33" fmla="*/ 86 h 179"/>
              <a:gd name="T34" fmla="*/ 31 w 192"/>
              <a:gd name="T35" fmla="*/ 130 h 179"/>
              <a:gd name="T36" fmla="*/ 28 w 192"/>
              <a:gd name="T37" fmla="*/ 162 h 179"/>
              <a:gd name="T38" fmla="*/ 57 w 192"/>
              <a:gd name="T39" fmla="*/ 149 h 179"/>
              <a:gd name="T40" fmla="*/ 96 w 192"/>
              <a:gd name="T41" fmla="*/ 157 h 179"/>
              <a:gd name="T42" fmla="*/ 177 w 192"/>
              <a:gd name="T43" fmla="*/ 86 h 179"/>
              <a:gd name="T44" fmla="*/ 64 w 192"/>
              <a:gd name="T45" fmla="*/ 83 h 179"/>
              <a:gd name="T46" fmla="*/ 60 w 192"/>
              <a:gd name="T47" fmla="*/ 81 h 179"/>
              <a:gd name="T48" fmla="*/ 55 w 192"/>
              <a:gd name="T49" fmla="*/ 86 h 179"/>
              <a:gd name="T50" fmla="*/ 60 w 192"/>
              <a:gd name="T51" fmla="*/ 92 h 179"/>
              <a:gd name="T52" fmla="*/ 65 w 192"/>
              <a:gd name="T53" fmla="*/ 86 h 179"/>
              <a:gd name="T54" fmla="*/ 96 w 192"/>
              <a:gd name="T55" fmla="*/ 72 h 179"/>
              <a:gd name="T56" fmla="*/ 105 w 192"/>
              <a:gd name="T57" fmla="*/ 76 h 179"/>
              <a:gd name="T58" fmla="*/ 105 w 192"/>
              <a:gd name="T59" fmla="*/ 97 h 179"/>
              <a:gd name="T60" fmla="*/ 86 w 192"/>
              <a:gd name="T61" fmla="*/ 97 h 179"/>
              <a:gd name="T62" fmla="*/ 86 w 192"/>
              <a:gd name="T63" fmla="*/ 76 h 179"/>
              <a:gd name="T64" fmla="*/ 99 w 192"/>
              <a:gd name="T65" fmla="*/ 83 h 179"/>
              <a:gd name="T66" fmla="*/ 96 w 192"/>
              <a:gd name="T67" fmla="*/ 81 h 179"/>
              <a:gd name="T68" fmla="*/ 90 w 192"/>
              <a:gd name="T69" fmla="*/ 86 h 179"/>
              <a:gd name="T70" fmla="*/ 96 w 192"/>
              <a:gd name="T71" fmla="*/ 92 h 179"/>
              <a:gd name="T72" fmla="*/ 101 w 192"/>
              <a:gd name="T73" fmla="*/ 86 h 179"/>
              <a:gd name="T74" fmla="*/ 131 w 192"/>
              <a:gd name="T75" fmla="*/ 72 h 179"/>
              <a:gd name="T76" fmla="*/ 141 w 192"/>
              <a:gd name="T77" fmla="*/ 76 h 179"/>
              <a:gd name="T78" fmla="*/ 141 w 192"/>
              <a:gd name="T79" fmla="*/ 97 h 179"/>
              <a:gd name="T80" fmla="*/ 121 w 192"/>
              <a:gd name="T81" fmla="*/ 97 h 179"/>
              <a:gd name="T82" fmla="*/ 121 w 192"/>
              <a:gd name="T83" fmla="*/ 76 h 179"/>
              <a:gd name="T84" fmla="*/ 135 w 192"/>
              <a:gd name="T85" fmla="*/ 83 h 179"/>
              <a:gd name="T86" fmla="*/ 131 w 192"/>
              <a:gd name="T87" fmla="*/ 81 h 179"/>
              <a:gd name="T88" fmla="*/ 126 w 192"/>
              <a:gd name="T89" fmla="*/ 86 h 179"/>
              <a:gd name="T90" fmla="*/ 131 w 192"/>
              <a:gd name="T91" fmla="*/ 92 h 179"/>
              <a:gd name="T92" fmla="*/ 136 w 192"/>
              <a:gd name="T93" fmla="*/ 86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92" h="179">
                <a:moveTo>
                  <a:pt x="60" y="72"/>
                </a:moveTo>
                <a:cubicBezTo>
                  <a:pt x="64" y="72"/>
                  <a:pt x="67" y="74"/>
                  <a:pt x="70" y="76"/>
                </a:cubicBezTo>
                <a:cubicBezTo>
                  <a:pt x="73" y="79"/>
                  <a:pt x="74" y="82"/>
                  <a:pt x="74" y="86"/>
                </a:cubicBezTo>
                <a:cubicBezTo>
                  <a:pt x="74" y="90"/>
                  <a:pt x="73" y="94"/>
                  <a:pt x="70" y="97"/>
                </a:cubicBezTo>
                <a:cubicBezTo>
                  <a:pt x="67" y="99"/>
                  <a:pt x="64" y="101"/>
                  <a:pt x="60" y="101"/>
                </a:cubicBezTo>
                <a:cubicBezTo>
                  <a:pt x="56" y="101"/>
                  <a:pt x="53" y="99"/>
                  <a:pt x="50" y="97"/>
                </a:cubicBezTo>
                <a:cubicBezTo>
                  <a:pt x="48" y="94"/>
                  <a:pt x="46" y="90"/>
                  <a:pt x="46" y="86"/>
                </a:cubicBezTo>
                <a:cubicBezTo>
                  <a:pt x="46" y="82"/>
                  <a:pt x="48" y="79"/>
                  <a:pt x="50" y="76"/>
                </a:cubicBezTo>
                <a:cubicBezTo>
                  <a:pt x="53" y="74"/>
                  <a:pt x="56" y="72"/>
                  <a:pt x="60" y="72"/>
                </a:cubicBezTo>
                <a:close/>
                <a:moveTo>
                  <a:pt x="96" y="0"/>
                </a:moveTo>
                <a:cubicBezTo>
                  <a:pt x="96" y="0"/>
                  <a:pt x="96" y="0"/>
                  <a:pt x="96" y="0"/>
                </a:cubicBezTo>
                <a:cubicBezTo>
                  <a:pt x="122" y="0"/>
                  <a:pt x="146" y="10"/>
                  <a:pt x="163" y="25"/>
                </a:cubicBezTo>
                <a:cubicBezTo>
                  <a:pt x="181" y="41"/>
                  <a:pt x="192" y="62"/>
                  <a:pt x="192" y="86"/>
                </a:cubicBezTo>
                <a:cubicBezTo>
                  <a:pt x="192" y="110"/>
                  <a:pt x="181" y="132"/>
                  <a:pt x="163" y="148"/>
                </a:cubicBezTo>
                <a:cubicBezTo>
                  <a:pt x="146" y="163"/>
                  <a:pt x="122" y="172"/>
                  <a:pt x="96" y="172"/>
                </a:cubicBezTo>
                <a:cubicBezTo>
                  <a:pt x="88" y="172"/>
                  <a:pt x="80" y="172"/>
                  <a:pt x="73" y="170"/>
                </a:cubicBezTo>
                <a:cubicBezTo>
                  <a:pt x="66" y="169"/>
                  <a:pt x="60" y="167"/>
                  <a:pt x="54" y="164"/>
                </a:cubicBezTo>
                <a:cubicBezTo>
                  <a:pt x="31" y="177"/>
                  <a:pt x="31" y="177"/>
                  <a:pt x="31" y="177"/>
                </a:cubicBezTo>
                <a:cubicBezTo>
                  <a:pt x="29" y="178"/>
                  <a:pt x="27" y="179"/>
                  <a:pt x="24" y="179"/>
                </a:cubicBezTo>
                <a:cubicBezTo>
                  <a:pt x="24" y="179"/>
                  <a:pt x="24" y="179"/>
                  <a:pt x="24" y="179"/>
                </a:cubicBezTo>
                <a:cubicBezTo>
                  <a:pt x="22" y="178"/>
                  <a:pt x="19" y="177"/>
                  <a:pt x="17" y="176"/>
                </a:cubicBezTo>
                <a:cubicBezTo>
                  <a:pt x="15" y="174"/>
                  <a:pt x="14" y="172"/>
                  <a:pt x="13" y="170"/>
                </a:cubicBezTo>
                <a:cubicBezTo>
                  <a:pt x="13" y="170"/>
                  <a:pt x="13" y="170"/>
                  <a:pt x="13" y="170"/>
                </a:cubicBezTo>
                <a:cubicBezTo>
                  <a:pt x="12" y="167"/>
                  <a:pt x="12" y="165"/>
                  <a:pt x="13" y="162"/>
                </a:cubicBezTo>
                <a:cubicBezTo>
                  <a:pt x="18" y="137"/>
                  <a:pt x="18" y="137"/>
                  <a:pt x="18" y="137"/>
                </a:cubicBezTo>
                <a:cubicBezTo>
                  <a:pt x="13" y="131"/>
                  <a:pt x="8" y="123"/>
                  <a:pt x="5" y="115"/>
                </a:cubicBezTo>
                <a:cubicBezTo>
                  <a:pt x="2" y="106"/>
                  <a:pt x="0" y="96"/>
                  <a:pt x="0" y="86"/>
                </a:cubicBezTo>
                <a:cubicBezTo>
                  <a:pt x="0" y="62"/>
                  <a:pt x="10" y="41"/>
                  <a:pt x="28" y="25"/>
                </a:cubicBezTo>
                <a:cubicBezTo>
                  <a:pt x="45" y="10"/>
                  <a:pt x="69" y="0"/>
                  <a:pt x="96" y="0"/>
                </a:cubicBezTo>
                <a:close/>
                <a:moveTo>
                  <a:pt x="153" y="37"/>
                </a:moveTo>
                <a:cubicBezTo>
                  <a:pt x="153" y="37"/>
                  <a:pt x="153" y="37"/>
                  <a:pt x="153" y="37"/>
                </a:cubicBezTo>
                <a:cubicBezTo>
                  <a:pt x="139" y="24"/>
                  <a:pt x="118" y="16"/>
                  <a:pt x="96" y="16"/>
                </a:cubicBezTo>
                <a:cubicBezTo>
                  <a:pt x="73" y="16"/>
                  <a:pt x="52" y="24"/>
                  <a:pt x="38" y="37"/>
                </a:cubicBezTo>
                <a:cubicBezTo>
                  <a:pt x="23" y="49"/>
                  <a:pt x="14" y="67"/>
                  <a:pt x="14" y="86"/>
                </a:cubicBezTo>
                <a:cubicBezTo>
                  <a:pt x="14" y="94"/>
                  <a:pt x="16" y="102"/>
                  <a:pt x="19" y="109"/>
                </a:cubicBezTo>
                <a:cubicBezTo>
                  <a:pt x="22" y="117"/>
                  <a:pt x="26" y="124"/>
                  <a:pt x="31" y="130"/>
                </a:cubicBezTo>
                <a:cubicBezTo>
                  <a:pt x="33" y="131"/>
                  <a:pt x="34" y="134"/>
                  <a:pt x="33" y="137"/>
                </a:cubicBezTo>
                <a:cubicBezTo>
                  <a:pt x="28" y="162"/>
                  <a:pt x="28" y="162"/>
                  <a:pt x="28" y="162"/>
                </a:cubicBezTo>
                <a:cubicBezTo>
                  <a:pt x="51" y="149"/>
                  <a:pt x="51" y="149"/>
                  <a:pt x="51" y="149"/>
                </a:cubicBezTo>
                <a:cubicBezTo>
                  <a:pt x="53" y="148"/>
                  <a:pt x="55" y="148"/>
                  <a:pt x="57" y="149"/>
                </a:cubicBezTo>
                <a:cubicBezTo>
                  <a:pt x="63" y="152"/>
                  <a:pt x="69" y="154"/>
                  <a:pt x="76" y="155"/>
                </a:cubicBezTo>
                <a:cubicBezTo>
                  <a:pt x="82" y="157"/>
                  <a:pt x="89" y="157"/>
                  <a:pt x="96" y="157"/>
                </a:cubicBezTo>
                <a:cubicBezTo>
                  <a:pt x="118" y="157"/>
                  <a:pt x="139" y="149"/>
                  <a:pt x="153" y="136"/>
                </a:cubicBezTo>
                <a:cubicBezTo>
                  <a:pt x="168" y="123"/>
                  <a:pt x="177" y="106"/>
                  <a:pt x="177" y="86"/>
                </a:cubicBezTo>
                <a:cubicBezTo>
                  <a:pt x="177" y="67"/>
                  <a:pt x="168" y="49"/>
                  <a:pt x="153" y="37"/>
                </a:cubicBezTo>
                <a:close/>
                <a:moveTo>
                  <a:pt x="64" y="83"/>
                </a:moveTo>
                <a:cubicBezTo>
                  <a:pt x="64" y="83"/>
                  <a:pt x="64" y="83"/>
                  <a:pt x="64" y="83"/>
                </a:cubicBezTo>
                <a:cubicBezTo>
                  <a:pt x="63" y="82"/>
                  <a:pt x="62" y="81"/>
                  <a:pt x="60" y="81"/>
                </a:cubicBezTo>
                <a:cubicBezTo>
                  <a:pt x="59" y="81"/>
                  <a:pt x="57" y="82"/>
                  <a:pt x="56" y="83"/>
                </a:cubicBezTo>
                <a:cubicBezTo>
                  <a:pt x="56" y="84"/>
                  <a:pt x="55" y="85"/>
                  <a:pt x="55" y="86"/>
                </a:cubicBezTo>
                <a:cubicBezTo>
                  <a:pt x="55" y="88"/>
                  <a:pt x="56" y="89"/>
                  <a:pt x="56" y="90"/>
                </a:cubicBezTo>
                <a:cubicBezTo>
                  <a:pt x="57" y="91"/>
                  <a:pt x="59" y="92"/>
                  <a:pt x="60" y="92"/>
                </a:cubicBezTo>
                <a:cubicBezTo>
                  <a:pt x="62" y="92"/>
                  <a:pt x="63" y="91"/>
                  <a:pt x="64" y="90"/>
                </a:cubicBezTo>
                <a:cubicBezTo>
                  <a:pt x="65" y="89"/>
                  <a:pt x="65" y="88"/>
                  <a:pt x="65" y="86"/>
                </a:cubicBezTo>
                <a:cubicBezTo>
                  <a:pt x="65" y="85"/>
                  <a:pt x="65" y="84"/>
                  <a:pt x="64" y="83"/>
                </a:cubicBezTo>
                <a:close/>
                <a:moveTo>
                  <a:pt x="96" y="72"/>
                </a:moveTo>
                <a:cubicBezTo>
                  <a:pt x="96" y="72"/>
                  <a:pt x="96" y="72"/>
                  <a:pt x="96" y="72"/>
                </a:cubicBezTo>
                <a:cubicBezTo>
                  <a:pt x="99" y="72"/>
                  <a:pt x="103" y="74"/>
                  <a:pt x="105" y="76"/>
                </a:cubicBezTo>
                <a:cubicBezTo>
                  <a:pt x="108" y="79"/>
                  <a:pt x="110" y="82"/>
                  <a:pt x="110" y="86"/>
                </a:cubicBezTo>
                <a:cubicBezTo>
                  <a:pt x="110" y="90"/>
                  <a:pt x="108" y="94"/>
                  <a:pt x="105" y="97"/>
                </a:cubicBezTo>
                <a:cubicBezTo>
                  <a:pt x="103" y="99"/>
                  <a:pt x="99" y="101"/>
                  <a:pt x="96" y="101"/>
                </a:cubicBezTo>
                <a:cubicBezTo>
                  <a:pt x="92" y="101"/>
                  <a:pt x="88" y="99"/>
                  <a:pt x="86" y="97"/>
                </a:cubicBezTo>
                <a:cubicBezTo>
                  <a:pt x="83" y="94"/>
                  <a:pt x="82" y="90"/>
                  <a:pt x="82" y="86"/>
                </a:cubicBezTo>
                <a:cubicBezTo>
                  <a:pt x="82" y="82"/>
                  <a:pt x="83" y="79"/>
                  <a:pt x="86" y="76"/>
                </a:cubicBezTo>
                <a:cubicBezTo>
                  <a:pt x="88" y="74"/>
                  <a:pt x="92" y="72"/>
                  <a:pt x="96" y="72"/>
                </a:cubicBezTo>
                <a:close/>
                <a:moveTo>
                  <a:pt x="99" y="83"/>
                </a:moveTo>
                <a:cubicBezTo>
                  <a:pt x="99" y="83"/>
                  <a:pt x="99" y="83"/>
                  <a:pt x="99" y="83"/>
                </a:cubicBezTo>
                <a:cubicBezTo>
                  <a:pt x="98" y="82"/>
                  <a:pt x="97" y="81"/>
                  <a:pt x="96" y="81"/>
                </a:cubicBezTo>
                <a:cubicBezTo>
                  <a:pt x="94" y="81"/>
                  <a:pt x="93" y="82"/>
                  <a:pt x="92" y="83"/>
                </a:cubicBezTo>
                <a:cubicBezTo>
                  <a:pt x="91" y="84"/>
                  <a:pt x="90" y="85"/>
                  <a:pt x="90" y="86"/>
                </a:cubicBezTo>
                <a:cubicBezTo>
                  <a:pt x="90" y="88"/>
                  <a:pt x="91" y="89"/>
                  <a:pt x="92" y="90"/>
                </a:cubicBezTo>
                <a:cubicBezTo>
                  <a:pt x="93" y="91"/>
                  <a:pt x="94" y="92"/>
                  <a:pt x="96" y="92"/>
                </a:cubicBezTo>
                <a:cubicBezTo>
                  <a:pt x="97" y="92"/>
                  <a:pt x="98" y="91"/>
                  <a:pt x="99" y="90"/>
                </a:cubicBezTo>
                <a:cubicBezTo>
                  <a:pt x="100" y="89"/>
                  <a:pt x="101" y="88"/>
                  <a:pt x="101" y="86"/>
                </a:cubicBezTo>
                <a:cubicBezTo>
                  <a:pt x="101" y="85"/>
                  <a:pt x="100" y="84"/>
                  <a:pt x="99" y="83"/>
                </a:cubicBezTo>
                <a:close/>
                <a:moveTo>
                  <a:pt x="131" y="72"/>
                </a:moveTo>
                <a:cubicBezTo>
                  <a:pt x="131" y="72"/>
                  <a:pt x="131" y="72"/>
                  <a:pt x="131" y="72"/>
                </a:cubicBezTo>
                <a:cubicBezTo>
                  <a:pt x="135" y="72"/>
                  <a:pt x="138" y="74"/>
                  <a:pt x="141" y="76"/>
                </a:cubicBezTo>
                <a:cubicBezTo>
                  <a:pt x="143" y="79"/>
                  <a:pt x="145" y="82"/>
                  <a:pt x="145" y="86"/>
                </a:cubicBezTo>
                <a:cubicBezTo>
                  <a:pt x="145" y="90"/>
                  <a:pt x="143" y="94"/>
                  <a:pt x="141" y="97"/>
                </a:cubicBezTo>
                <a:cubicBezTo>
                  <a:pt x="138" y="99"/>
                  <a:pt x="135" y="101"/>
                  <a:pt x="131" y="101"/>
                </a:cubicBezTo>
                <a:cubicBezTo>
                  <a:pt x="127" y="101"/>
                  <a:pt x="124" y="99"/>
                  <a:pt x="121" y="97"/>
                </a:cubicBezTo>
                <a:cubicBezTo>
                  <a:pt x="119" y="94"/>
                  <a:pt x="117" y="90"/>
                  <a:pt x="117" y="86"/>
                </a:cubicBezTo>
                <a:cubicBezTo>
                  <a:pt x="117" y="82"/>
                  <a:pt x="119" y="79"/>
                  <a:pt x="121" y="76"/>
                </a:cubicBezTo>
                <a:cubicBezTo>
                  <a:pt x="124" y="74"/>
                  <a:pt x="127" y="72"/>
                  <a:pt x="131" y="72"/>
                </a:cubicBezTo>
                <a:close/>
                <a:moveTo>
                  <a:pt x="135" y="83"/>
                </a:moveTo>
                <a:cubicBezTo>
                  <a:pt x="135" y="83"/>
                  <a:pt x="135" y="83"/>
                  <a:pt x="135" y="83"/>
                </a:cubicBezTo>
                <a:cubicBezTo>
                  <a:pt x="134" y="82"/>
                  <a:pt x="132" y="81"/>
                  <a:pt x="131" y="81"/>
                </a:cubicBezTo>
                <a:cubicBezTo>
                  <a:pt x="130" y="81"/>
                  <a:pt x="128" y="82"/>
                  <a:pt x="127" y="83"/>
                </a:cubicBezTo>
                <a:cubicBezTo>
                  <a:pt x="126" y="84"/>
                  <a:pt x="126" y="85"/>
                  <a:pt x="126" y="86"/>
                </a:cubicBezTo>
                <a:cubicBezTo>
                  <a:pt x="126" y="88"/>
                  <a:pt x="126" y="89"/>
                  <a:pt x="127" y="90"/>
                </a:cubicBezTo>
                <a:cubicBezTo>
                  <a:pt x="128" y="91"/>
                  <a:pt x="130" y="92"/>
                  <a:pt x="131" y="92"/>
                </a:cubicBezTo>
                <a:cubicBezTo>
                  <a:pt x="132" y="92"/>
                  <a:pt x="134" y="91"/>
                  <a:pt x="135" y="90"/>
                </a:cubicBezTo>
                <a:cubicBezTo>
                  <a:pt x="136" y="89"/>
                  <a:pt x="136" y="88"/>
                  <a:pt x="136" y="86"/>
                </a:cubicBezTo>
                <a:cubicBezTo>
                  <a:pt x="136" y="85"/>
                  <a:pt x="136" y="84"/>
                  <a:pt x="135" y="8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PA_矩形 13"/>
          <p:cNvSpPr/>
          <p:nvPr>
            <p:custDataLst>
              <p:tags r:id="rId9"/>
            </p:custDataLst>
          </p:nvPr>
        </p:nvSpPr>
        <p:spPr>
          <a:xfrm>
            <a:off x="5120604" y="3256250"/>
            <a:ext cx="6559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en-US" altLang="zh-CN" sz="3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</a:p>
        </p:txBody>
      </p:sp>
      <p:sp>
        <p:nvSpPr>
          <p:cNvPr id="16" name="PA_矩形 15"/>
          <p:cNvSpPr/>
          <p:nvPr>
            <p:custDataLst>
              <p:tags r:id="rId10"/>
            </p:custDataLst>
          </p:nvPr>
        </p:nvSpPr>
        <p:spPr>
          <a:xfrm>
            <a:off x="4325491" y="3873340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zh-CN" altLang="en-US" sz="1333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PA_矩形 16"/>
          <p:cNvSpPr/>
          <p:nvPr>
            <p:custDataLst>
              <p:tags r:id="rId11"/>
            </p:custDataLst>
          </p:nvPr>
        </p:nvSpPr>
        <p:spPr>
          <a:xfrm>
            <a:off x="6094268" y="3010035"/>
            <a:ext cx="6559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en-US" altLang="zh-CN" sz="3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</a:p>
        </p:txBody>
      </p:sp>
      <p:sp>
        <p:nvSpPr>
          <p:cNvPr id="18" name="PA_矩形 17"/>
          <p:cNvSpPr/>
          <p:nvPr>
            <p:custDataLst>
              <p:tags r:id="rId12"/>
            </p:custDataLst>
          </p:nvPr>
        </p:nvSpPr>
        <p:spPr>
          <a:xfrm>
            <a:off x="5640404" y="2417846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zh-CN" altLang="en-US" sz="1333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PA_矩形 18"/>
          <p:cNvSpPr/>
          <p:nvPr>
            <p:custDataLst>
              <p:tags r:id="rId13"/>
            </p:custDataLst>
          </p:nvPr>
        </p:nvSpPr>
        <p:spPr>
          <a:xfrm>
            <a:off x="6414772" y="3873341"/>
            <a:ext cx="6559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en-US" altLang="zh-CN" sz="3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</a:p>
        </p:txBody>
      </p:sp>
      <p:sp>
        <p:nvSpPr>
          <p:cNvPr id="20" name="PA_矩形 19"/>
          <p:cNvSpPr/>
          <p:nvPr>
            <p:custDataLst>
              <p:tags r:id="rId14"/>
            </p:custDataLst>
          </p:nvPr>
        </p:nvSpPr>
        <p:spPr>
          <a:xfrm>
            <a:off x="6954709" y="3533011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zh-CN" altLang="en-US" sz="1333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PA_矩形 20"/>
          <p:cNvSpPr/>
          <p:nvPr>
            <p:custDataLst>
              <p:tags r:id="rId15"/>
            </p:custDataLst>
          </p:nvPr>
        </p:nvSpPr>
        <p:spPr>
          <a:xfrm>
            <a:off x="5456626" y="4181211"/>
            <a:ext cx="6559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en-US" altLang="zh-CN" sz="3200" b="1" dirty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04</a:t>
            </a:r>
          </a:p>
        </p:txBody>
      </p:sp>
      <p:sp>
        <p:nvSpPr>
          <p:cNvPr id="22" name="PA_矩形 21"/>
          <p:cNvSpPr/>
          <p:nvPr>
            <p:custDataLst>
              <p:tags r:id="rId16"/>
            </p:custDataLst>
          </p:nvPr>
        </p:nvSpPr>
        <p:spPr>
          <a:xfrm>
            <a:off x="5640404" y="5026882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zh-CN" altLang="en-US" sz="1333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PA_矩形 24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1256943" y="2476780"/>
            <a:ext cx="2458104" cy="981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4" name="PA_矩形 24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1256943" y="4930842"/>
            <a:ext cx="2458104" cy="981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5" name="PA_矩形 24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8400256" y="2476780"/>
            <a:ext cx="2458104" cy="981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6" name="PA_矩形 24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8400256" y="4930842"/>
            <a:ext cx="2458104" cy="981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333" b="1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ctr"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30" name="PA_矩形 39"/>
          <p:cNvSpPr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此处添加</a:t>
            </a:r>
            <a:r>
              <a:rPr lang="zh-CN" altLang="en-US" sz="2667" dirty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标题文本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31" name="PA_组合 30"/>
          <p:cNvGrpSpPr/>
          <p:nvPr>
            <p:custDataLst>
              <p:tags r:id="rId22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32" name="矩形 3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7066912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4" grpId="0" animBg="1" autoUpdateAnimBg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 animBg="1" autoUpdateAnimBg="0"/>
      <p:bldP spid="24" grpId="0"/>
      <p:bldP spid="25" grpId="0"/>
      <p:bldP spid="26" grpId="0"/>
      <p:bldP spid="3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7" name="PA_椭圆 9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503086" y="3778994"/>
            <a:ext cx="977900" cy="97820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658" name="PA_椭圆 10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063751" y="3027345"/>
            <a:ext cx="855133" cy="8469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659" name="PA_椭圆 11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187451" y="2709747"/>
            <a:ext cx="488949" cy="489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660" name="PA_椭圆 1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36600" y="3114156"/>
            <a:ext cx="340784" cy="34088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661" name="PA_椭圆 13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306918" y="3114155"/>
            <a:ext cx="234949" cy="23502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662" name="PA_椭圆 14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-402167" y="3395759"/>
            <a:ext cx="789517" cy="78976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663" name="PA_椭圆 15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7899400" y="2485311"/>
            <a:ext cx="431800" cy="43193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664" name="PA_椭圆 16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899400" y="3446575"/>
            <a:ext cx="431800" cy="43193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665" name="PA_椭圆 17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899400" y="4412072"/>
            <a:ext cx="431800" cy="42769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666" name="PA_椭圆 18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7899400" y="5362748"/>
            <a:ext cx="431800" cy="43193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7667" name="PA_组合 19"/>
          <p:cNvGrpSpPr/>
          <p:nvPr>
            <p:custDataLst>
              <p:tags r:id="rId11"/>
            </p:custDataLst>
          </p:nvPr>
        </p:nvGrpSpPr>
        <p:grpSpPr bwMode="auto">
          <a:xfrm>
            <a:off x="5039784" y="2434495"/>
            <a:ext cx="2311400" cy="3370773"/>
            <a:chOff x="0" y="0"/>
            <a:chExt cx="1335" cy="1947"/>
          </a:xfrm>
        </p:grpSpPr>
        <p:sp>
          <p:nvSpPr>
            <p:cNvPr id="27668" name="Freeform 20"/>
            <p:cNvSpPr>
              <a:spLocks noEditPoints="1"/>
            </p:cNvSpPr>
            <p:nvPr/>
          </p:nvSpPr>
          <p:spPr bwMode="auto">
            <a:xfrm>
              <a:off x="0" y="0"/>
              <a:ext cx="1335" cy="1609"/>
            </a:xfrm>
            <a:custGeom>
              <a:avLst/>
              <a:gdLst>
                <a:gd name="T0" fmla="*/ 282 w 565"/>
                <a:gd name="T1" fmla="*/ 0 h 681"/>
                <a:gd name="T2" fmla="*/ 0 w 565"/>
                <a:gd name="T3" fmla="*/ 283 h 681"/>
                <a:gd name="T4" fmla="*/ 72 w 565"/>
                <a:gd name="T5" fmla="*/ 472 h 681"/>
                <a:gd name="T6" fmla="*/ 72 w 565"/>
                <a:gd name="T7" fmla="*/ 472 h 681"/>
                <a:gd name="T8" fmla="*/ 73 w 565"/>
                <a:gd name="T9" fmla="*/ 473 h 681"/>
                <a:gd name="T10" fmla="*/ 85 w 565"/>
                <a:gd name="T11" fmla="*/ 486 h 681"/>
                <a:gd name="T12" fmla="*/ 151 w 565"/>
                <a:gd name="T13" fmla="*/ 568 h 681"/>
                <a:gd name="T14" fmla="*/ 232 w 565"/>
                <a:gd name="T15" fmla="*/ 681 h 681"/>
                <a:gd name="T16" fmla="*/ 275 w 565"/>
                <a:gd name="T17" fmla="*/ 681 h 681"/>
                <a:gd name="T18" fmla="*/ 289 w 565"/>
                <a:gd name="T19" fmla="*/ 681 h 681"/>
                <a:gd name="T20" fmla="*/ 332 w 565"/>
                <a:gd name="T21" fmla="*/ 681 h 681"/>
                <a:gd name="T22" fmla="*/ 414 w 565"/>
                <a:gd name="T23" fmla="*/ 568 h 681"/>
                <a:gd name="T24" fmla="*/ 477 w 565"/>
                <a:gd name="T25" fmla="*/ 488 h 681"/>
                <a:gd name="T26" fmla="*/ 565 w 565"/>
                <a:gd name="T27" fmla="*/ 283 h 681"/>
                <a:gd name="T28" fmla="*/ 282 w 565"/>
                <a:gd name="T29" fmla="*/ 0 h 681"/>
                <a:gd name="T30" fmla="*/ 388 w 565"/>
                <a:gd name="T31" fmla="*/ 410 h 681"/>
                <a:gd name="T32" fmla="*/ 354 w 565"/>
                <a:gd name="T33" fmla="*/ 455 h 681"/>
                <a:gd name="T34" fmla="*/ 309 w 565"/>
                <a:gd name="T35" fmla="*/ 520 h 681"/>
                <a:gd name="T36" fmla="*/ 286 w 565"/>
                <a:gd name="T37" fmla="*/ 520 h 681"/>
                <a:gd name="T38" fmla="*/ 279 w 565"/>
                <a:gd name="T39" fmla="*/ 520 h 681"/>
                <a:gd name="T40" fmla="*/ 255 w 565"/>
                <a:gd name="T41" fmla="*/ 520 h 681"/>
                <a:gd name="T42" fmla="*/ 211 w 565"/>
                <a:gd name="T43" fmla="*/ 455 h 681"/>
                <a:gd name="T44" fmla="*/ 176 w 565"/>
                <a:gd name="T45" fmla="*/ 408 h 681"/>
                <a:gd name="T46" fmla="*/ 169 w 565"/>
                <a:gd name="T47" fmla="*/ 401 h 681"/>
                <a:gd name="T48" fmla="*/ 168 w 565"/>
                <a:gd name="T49" fmla="*/ 400 h 681"/>
                <a:gd name="T50" fmla="*/ 168 w 565"/>
                <a:gd name="T51" fmla="*/ 400 h 681"/>
                <a:gd name="T52" fmla="*/ 129 w 565"/>
                <a:gd name="T53" fmla="*/ 292 h 681"/>
                <a:gd name="T54" fmla="*/ 282 w 565"/>
                <a:gd name="T55" fmla="*/ 129 h 681"/>
                <a:gd name="T56" fmla="*/ 436 w 565"/>
                <a:gd name="T57" fmla="*/ 292 h 681"/>
                <a:gd name="T58" fmla="*/ 388 w 565"/>
                <a:gd name="T59" fmla="*/ 410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65" h="681">
                  <a:moveTo>
                    <a:pt x="282" y="0"/>
                  </a:moveTo>
                  <a:cubicBezTo>
                    <a:pt x="126" y="0"/>
                    <a:pt x="0" y="127"/>
                    <a:pt x="0" y="283"/>
                  </a:cubicBezTo>
                  <a:cubicBezTo>
                    <a:pt x="0" y="356"/>
                    <a:pt x="27" y="422"/>
                    <a:pt x="72" y="472"/>
                  </a:cubicBezTo>
                  <a:cubicBezTo>
                    <a:pt x="72" y="472"/>
                    <a:pt x="72" y="472"/>
                    <a:pt x="72" y="472"/>
                  </a:cubicBezTo>
                  <a:cubicBezTo>
                    <a:pt x="72" y="472"/>
                    <a:pt x="72" y="473"/>
                    <a:pt x="73" y="473"/>
                  </a:cubicBezTo>
                  <a:cubicBezTo>
                    <a:pt x="77" y="478"/>
                    <a:pt x="81" y="482"/>
                    <a:pt x="85" y="486"/>
                  </a:cubicBezTo>
                  <a:cubicBezTo>
                    <a:pt x="102" y="504"/>
                    <a:pt x="131" y="536"/>
                    <a:pt x="151" y="568"/>
                  </a:cubicBezTo>
                  <a:cubicBezTo>
                    <a:pt x="180" y="615"/>
                    <a:pt x="165" y="681"/>
                    <a:pt x="232" y="681"/>
                  </a:cubicBezTo>
                  <a:cubicBezTo>
                    <a:pt x="275" y="681"/>
                    <a:pt x="275" y="681"/>
                    <a:pt x="275" y="681"/>
                  </a:cubicBezTo>
                  <a:cubicBezTo>
                    <a:pt x="289" y="681"/>
                    <a:pt x="289" y="681"/>
                    <a:pt x="289" y="681"/>
                  </a:cubicBezTo>
                  <a:cubicBezTo>
                    <a:pt x="332" y="681"/>
                    <a:pt x="332" y="681"/>
                    <a:pt x="332" y="681"/>
                  </a:cubicBezTo>
                  <a:cubicBezTo>
                    <a:pt x="399" y="681"/>
                    <a:pt x="385" y="615"/>
                    <a:pt x="414" y="568"/>
                  </a:cubicBezTo>
                  <a:cubicBezTo>
                    <a:pt x="433" y="538"/>
                    <a:pt x="460" y="507"/>
                    <a:pt x="477" y="488"/>
                  </a:cubicBezTo>
                  <a:cubicBezTo>
                    <a:pt x="531" y="437"/>
                    <a:pt x="565" y="364"/>
                    <a:pt x="565" y="283"/>
                  </a:cubicBezTo>
                  <a:cubicBezTo>
                    <a:pt x="565" y="127"/>
                    <a:pt x="439" y="0"/>
                    <a:pt x="282" y="0"/>
                  </a:cubicBezTo>
                  <a:close/>
                  <a:moveTo>
                    <a:pt x="388" y="410"/>
                  </a:moveTo>
                  <a:cubicBezTo>
                    <a:pt x="379" y="420"/>
                    <a:pt x="364" y="438"/>
                    <a:pt x="354" y="455"/>
                  </a:cubicBezTo>
                  <a:cubicBezTo>
                    <a:pt x="338" y="482"/>
                    <a:pt x="346" y="520"/>
                    <a:pt x="309" y="520"/>
                  </a:cubicBezTo>
                  <a:cubicBezTo>
                    <a:pt x="286" y="520"/>
                    <a:pt x="286" y="520"/>
                    <a:pt x="286" y="520"/>
                  </a:cubicBezTo>
                  <a:cubicBezTo>
                    <a:pt x="279" y="520"/>
                    <a:pt x="279" y="520"/>
                    <a:pt x="279" y="520"/>
                  </a:cubicBezTo>
                  <a:cubicBezTo>
                    <a:pt x="255" y="520"/>
                    <a:pt x="255" y="520"/>
                    <a:pt x="255" y="520"/>
                  </a:cubicBezTo>
                  <a:cubicBezTo>
                    <a:pt x="219" y="520"/>
                    <a:pt x="227" y="482"/>
                    <a:pt x="211" y="455"/>
                  </a:cubicBezTo>
                  <a:cubicBezTo>
                    <a:pt x="201" y="437"/>
                    <a:pt x="185" y="419"/>
                    <a:pt x="176" y="408"/>
                  </a:cubicBezTo>
                  <a:cubicBezTo>
                    <a:pt x="173" y="406"/>
                    <a:pt x="171" y="403"/>
                    <a:pt x="169" y="401"/>
                  </a:cubicBezTo>
                  <a:cubicBezTo>
                    <a:pt x="169" y="401"/>
                    <a:pt x="168" y="400"/>
                    <a:pt x="168" y="400"/>
                  </a:cubicBezTo>
                  <a:cubicBezTo>
                    <a:pt x="168" y="400"/>
                    <a:pt x="168" y="400"/>
                    <a:pt x="168" y="400"/>
                  </a:cubicBezTo>
                  <a:cubicBezTo>
                    <a:pt x="144" y="371"/>
                    <a:pt x="129" y="333"/>
                    <a:pt x="129" y="292"/>
                  </a:cubicBezTo>
                  <a:cubicBezTo>
                    <a:pt x="129" y="202"/>
                    <a:pt x="198" y="129"/>
                    <a:pt x="282" y="129"/>
                  </a:cubicBezTo>
                  <a:cubicBezTo>
                    <a:pt x="367" y="129"/>
                    <a:pt x="436" y="202"/>
                    <a:pt x="436" y="292"/>
                  </a:cubicBezTo>
                  <a:cubicBezTo>
                    <a:pt x="436" y="338"/>
                    <a:pt x="417" y="380"/>
                    <a:pt x="388" y="4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69" name="Freeform 21"/>
            <p:cNvSpPr/>
            <p:nvPr/>
          </p:nvSpPr>
          <p:spPr bwMode="auto">
            <a:xfrm>
              <a:off x="442" y="1621"/>
              <a:ext cx="449" cy="108"/>
            </a:xfrm>
            <a:custGeom>
              <a:avLst/>
              <a:gdLst>
                <a:gd name="T0" fmla="*/ 168 w 190"/>
                <a:gd name="T1" fmla="*/ 0 h 46"/>
                <a:gd name="T2" fmla="*/ 20 w 190"/>
                <a:gd name="T3" fmla="*/ 0 h 46"/>
                <a:gd name="T4" fmla="*/ 0 w 190"/>
                <a:gd name="T5" fmla="*/ 23 h 46"/>
                <a:gd name="T6" fmla="*/ 0 w 190"/>
                <a:gd name="T7" fmla="*/ 24 h 46"/>
                <a:gd name="T8" fmla="*/ 20 w 190"/>
                <a:gd name="T9" fmla="*/ 46 h 46"/>
                <a:gd name="T10" fmla="*/ 168 w 190"/>
                <a:gd name="T11" fmla="*/ 46 h 46"/>
                <a:gd name="T12" fmla="*/ 190 w 190"/>
                <a:gd name="T13" fmla="*/ 24 h 46"/>
                <a:gd name="T14" fmla="*/ 190 w 190"/>
                <a:gd name="T15" fmla="*/ 23 h 46"/>
                <a:gd name="T16" fmla="*/ 168 w 190"/>
                <a:gd name="T1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0" h="46">
                  <a:moveTo>
                    <a:pt x="168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12"/>
                    <a:pt x="0" y="2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5"/>
                    <a:pt x="9" y="46"/>
                    <a:pt x="20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80" y="46"/>
                    <a:pt x="190" y="35"/>
                    <a:pt x="190" y="24"/>
                  </a:cubicBezTo>
                  <a:cubicBezTo>
                    <a:pt x="190" y="23"/>
                    <a:pt x="190" y="23"/>
                    <a:pt x="190" y="23"/>
                  </a:cubicBezTo>
                  <a:cubicBezTo>
                    <a:pt x="190" y="12"/>
                    <a:pt x="180" y="0"/>
                    <a:pt x="168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70" name="Freeform 22"/>
            <p:cNvSpPr/>
            <p:nvPr/>
          </p:nvSpPr>
          <p:spPr bwMode="auto">
            <a:xfrm>
              <a:off x="442" y="1748"/>
              <a:ext cx="449" cy="199"/>
            </a:xfrm>
            <a:custGeom>
              <a:avLst/>
              <a:gdLst>
                <a:gd name="T0" fmla="*/ 168 w 190"/>
                <a:gd name="T1" fmla="*/ 0 h 84"/>
                <a:gd name="T2" fmla="*/ 20 w 190"/>
                <a:gd name="T3" fmla="*/ 0 h 84"/>
                <a:gd name="T4" fmla="*/ 0 w 190"/>
                <a:gd name="T5" fmla="*/ 22 h 84"/>
                <a:gd name="T6" fmla="*/ 0 w 190"/>
                <a:gd name="T7" fmla="*/ 22 h 84"/>
                <a:gd name="T8" fmla="*/ 20 w 190"/>
                <a:gd name="T9" fmla="*/ 41 h 84"/>
                <a:gd name="T10" fmla="*/ 48 w 190"/>
                <a:gd name="T11" fmla="*/ 41 h 84"/>
                <a:gd name="T12" fmla="*/ 48 w 190"/>
                <a:gd name="T13" fmla="*/ 46 h 84"/>
                <a:gd name="T14" fmla="*/ 95 w 190"/>
                <a:gd name="T15" fmla="*/ 84 h 84"/>
                <a:gd name="T16" fmla="*/ 141 w 190"/>
                <a:gd name="T17" fmla="*/ 46 h 84"/>
                <a:gd name="T18" fmla="*/ 141 w 190"/>
                <a:gd name="T19" fmla="*/ 41 h 84"/>
                <a:gd name="T20" fmla="*/ 168 w 190"/>
                <a:gd name="T21" fmla="*/ 41 h 84"/>
                <a:gd name="T22" fmla="*/ 190 w 190"/>
                <a:gd name="T23" fmla="*/ 22 h 84"/>
                <a:gd name="T24" fmla="*/ 190 w 190"/>
                <a:gd name="T25" fmla="*/ 22 h 84"/>
                <a:gd name="T26" fmla="*/ 168 w 190"/>
                <a:gd name="T2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84">
                  <a:moveTo>
                    <a:pt x="168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11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3"/>
                    <a:pt x="9" y="41"/>
                    <a:pt x="20" y="41"/>
                  </a:cubicBezTo>
                  <a:cubicBezTo>
                    <a:pt x="48" y="41"/>
                    <a:pt x="48" y="41"/>
                    <a:pt x="48" y="41"/>
                  </a:cubicBezTo>
                  <a:cubicBezTo>
                    <a:pt x="48" y="43"/>
                    <a:pt x="48" y="44"/>
                    <a:pt x="48" y="46"/>
                  </a:cubicBezTo>
                  <a:cubicBezTo>
                    <a:pt x="48" y="67"/>
                    <a:pt x="69" y="84"/>
                    <a:pt x="95" y="84"/>
                  </a:cubicBezTo>
                  <a:cubicBezTo>
                    <a:pt x="120" y="84"/>
                    <a:pt x="141" y="67"/>
                    <a:pt x="141" y="46"/>
                  </a:cubicBezTo>
                  <a:cubicBezTo>
                    <a:pt x="141" y="44"/>
                    <a:pt x="141" y="43"/>
                    <a:pt x="141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80" y="41"/>
                    <a:pt x="190" y="33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11"/>
                    <a:pt x="180" y="0"/>
                    <a:pt x="168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71" name="Freeform 23"/>
            <p:cNvSpPr>
              <a:spLocks noEditPoints="1"/>
            </p:cNvSpPr>
            <p:nvPr/>
          </p:nvSpPr>
          <p:spPr bwMode="auto">
            <a:xfrm>
              <a:off x="560" y="605"/>
              <a:ext cx="215" cy="276"/>
            </a:xfrm>
            <a:custGeom>
              <a:avLst/>
              <a:gdLst>
                <a:gd name="T0" fmla="*/ 88 w 91"/>
                <a:gd name="T1" fmla="*/ 0 h 117"/>
                <a:gd name="T2" fmla="*/ 3 w 91"/>
                <a:gd name="T3" fmla="*/ 0 h 117"/>
                <a:gd name="T4" fmla="*/ 0 w 91"/>
                <a:gd name="T5" fmla="*/ 3 h 117"/>
                <a:gd name="T6" fmla="*/ 0 w 91"/>
                <a:gd name="T7" fmla="*/ 114 h 117"/>
                <a:gd name="T8" fmla="*/ 3 w 91"/>
                <a:gd name="T9" fmla="*/ 116 h 117"/>
                <a:gd name="T10" fmla="*/ 43 w 91"/>
                <a:gd name="T11" fmla="*/ 92 h 117"/>
                <a:gd name="T12" fmla="*/ 48 w 91"/>
                <a:gd name="T13" fmla="*/ 92 h 117"/>
                <a:gd name="T14" fmla="*/ 88 w 91"/>
                <a:gd name="T15" fmla="*/ 116 h 117"/>
                <a:gd name="T16" fmla="*/ 91 w 91"/>
                <a:gd name="T17" fmla="*/ 114 h 117"/>
                <a:gd name="T18" fmla="*/ 91 w 91"/>
                <a:gd name="T19" fmla="*/ 3 h 117"/>
                <a:gd name="T20" fmla="*/ 88 w 91"/>
                <a:gd name="T21" fmla="*/ 0 h 117"/>
                <a:gd name="T22" fmla="*/ 65 w 91"/>
                <a:gd name="T23" fmla="*/ 49 h 117"/>
                <a:gd name="T24" fmla="*/ 62 w 91"/>
                <a:gd name="T25" fmla="*/ 53 h 117"/>
                <a:gd name="T26" fmla="*/ 50 w 91"/>
                <a:gd name="T27" fmla="*/ 53 h 117"/>
                <a:gd name="T28" fmla="*/ 50 w 91"/>
                <a:gd name="T29" fmla="*/ 64 h 117"/>
                <a:gd name="T30" fmla="*/ 47 w 91"/>
                <a:gd name="T31" fmla="*/ 67 h 117"/>
                <a:gd name="T32" fmla="*/ 44 w 91"/>
                <a:gd name="T33" fmla="*/ 67 h 117"/>
                <a:gd name="T34" fmla="*/ 41 w 91"/>
                <a:gd name="T35" fmla="*/ 64 h 117"/>
                <a:gd name="T36" fmla="*/ 41 w 91"/>
                <a:gd name="T37" fmla="*/ 53 h 117"/>
                <a:gd name="T38" fmla="*/ 29 w 91"/>
                <a:gd name="T39" fmla="*/ 53 h 117"/>
                <a:gd name="T40" fmla="*/ 26 w 91"/>
                <a:gd name="T41" fmla="*/ 49 h 117"/>
                <a:gd name="T42" fmla="*/ 26 w 91"/>
                <a:gd name="T43" fmla="*/ 46 h 117"/>
                <a:gd name="T44" fmla="*/ 29 w 91"/>
                <a:gd name="T45" fmla="*/ 43 h 117"/>
                <a:gd name="T46" fmla="*/ 41 w 91"/>
                <a:gd name="T47" fmla="*/ 43 h 117"/>
                <a:gd name="T48" fmla="*/ 41 w 91"/>
                <a:gd name="T49" fmla="*/ 31 h 117"/>
                <a:gd name="T50" fmla="*/ 44 w 91"/>
                <a:gd name="T51" fmla="*/ 28 h 117"/>
                <a:gd name="T52" fmla="*/ 47 w 91"/>
                <a:gd name="T53" fmla="*/ 28 h 117"/>
                <a:gd name="T54" fmla="*/ 50 w 91"/>
                <a:gd name="T55" fmla="*/ 31 h 117"/>
                <a:gd name="T56" fmla="*/ 50 w 91"/>
                <a:gd name="T57" fmla="*/ 43 h 117"/>
                <a:gd name="T58" fmla="*/ 62 w 91"/>
                <a:gd name="T59" fmla="*/ 43 h 117"/>
                <a:gd name="T60" fmla="*/ 65 w 91"/>
                <a:gd name="T61" fmla="*/ 46 h 117"/>
                <a:gd name="T62" fmla="*/ 65 w 91"/>
                <a:gd name="T63" fmla="*/ 4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1" h="117">
                  <a:moveTo>
                    <a:pt x="88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6"/>
                    <a:pt x="1" y="117"/>
                    <a:pt x="3" y="116"/>
                  </a:cubicBezTo>
                  <a:cubicBezTo>
                    <a:pt x="43" y="92"/>
                    <a:pt x="43" y="92"/>
                    <a:pt x="43" y="92"/>
                  </a:cubicBezTo>
                  <a:cubicBezTo>
                    <a:pt x="44" y="91"/>
                    <a:pt x="47" y="91"/>
                    <a:pt x="48" y="92"/>
                  </a:cubicBezTo>
                  <a:cubicBezTo>
                    <a:pt x="88" y="116"/>
                    <a:pt x="88" y="116"/>
                    <a:pt x="88" y="116"/>
                  </a:cubicBezTo>
                  <a:cubicBezTo>
                    <a:pt x="90" y="117"/>
                    <a:pt x="91" y="116"/>
                    <a:pt x="91" y="114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1" y="1"/>
                    <a:pt x="89" y="0"/>
                    <a:pt x="88" y="0"/>
                  </a:cubicBezTo>
                  <a:close/>
                  <a:moveTo>
                    <a:pt x="65" y="49"/>
                  </a:moveTo>
                  <a:cubicBezTo>
                    <a:pt x="65" y="51"/>
                    <a:pt x="64" y="53"/>
                    <a:pt x="62" y="53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50" y="64"/>
                    <a:pt x="50" y="64"/>
                    <a:pt x="50" y="64"/>
                  </a:cubicBezTo>
                  <a:cubicBezTo>
                    <a:pt x="50" y="66"/>
                    <a:pt x="49" y="67"/>
                    <a:pt x="47" y="67"/>
                  </a:cubicBezTo>
                  <a:cubicBezTo>
                    <a:pt x="44" y="67"/>
                    <a:pt x="44" y="67"/>
                    <a:pt x="44" y="67"/>
                  </a:cubicBezTo>
                  <a:cubicBezTo>
                    <a:pt x="42" y="67"/>
                    <a:pt x="41" y="66"/>
                    <a:pt x="41" y="64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7" y="53"/>
                    <a:pt x="26" y="51"/>
                    <a:pt x="26" y="49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4"/>
                    <a:pt x="27" y="43"/>
                    <a:pt x="29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1" y="29"/>
                    <a:pt x="42" y="28"/>
                    <a:pt x="44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9" y="28"/>
                    <a:pt x="50" y="29"/>
                    <a:pt x="50" y="31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4" y="43"/>
                    <a:pt x="65" y="44"/>
                    <a:pt x="65" y="46"/>
                  </a:cubicBezTo>
                  <a:lnTo>
                    <a:pt x="65" y="49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72" name="Freeform 24"/>
            <p:cNvSpPr/>
            <p:nvPr/>
          </p:nvSpPr>
          <p:spPr bwMode="auto">
            <a:xfrm>
              <a:off x="621" y="543"/>
              <a:ext cx="215" cy="279"/>
            </a:xfrm>
            <a:custGeom>
              <a:avLst/>
              <a:gdLst>
                <a:gd name="T0" fmla="*/ 87 w 91"/>
                <a:gd name="T1" fmla="*/ 0 h 118"/>
                <a:gd name="T2" fmla="*/ 91 w 91"/>
                <a:gd name="T3" fmla="*/ 3 h 118"/>
                <a:gd name="T4" fmla="*/ 91 w 91"/>
                <a:gd name="T5" fmla="*/ 115 h 118"/>
                <a:gd name="T6" fmla="*/ 88 w 91"/>
                <a:gd name="T7" fmla="*/ 117 h 118"/>
                <a:gd name="T8" fmla="*/ 77 w 91"/>
                <a:gd name="T9" fmla="*/ 109 h 118"/>
                <a:gd name="T10" fmla="*/ 75 w 91"/>
                <a:gd name="T11" fmla="*/ 104 h 118"/>
                <a:gd name="T12" fmla="*/ 75 w 91"/>
                <a:gd name="T13" fmla="*/ 19 h 118"/>
                <a:gd name="T14" fmla="*/ 71 w 91"/>
                <a:gd name="T15" fmla="*/ 16 h 118"/>
                <a:gd name="T16" fmla="*/ 3 w 91"/>
                <a:gd name="T17" fmla="*/ 16 h 118"/>
                <a:gd name="T18" fmla="*/ 0 w 91"/>
                <a:gd name="T19" fmla="*/ 13 h 118"/>
                <a:gd name="T20" fmla="*/ 0 w 91"/>
                <a:gd name="T21" fmla="*/ 3 h 118"/>
                <a:gd name="T22" fmla="*/ 3 w 91"/>
                <a:gd name="T23" fmla="*/ 0 h 118"/>
                <a:gd name="T24" fmla="*/ 87 w 91"/>
                <a:gd name="T25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" h="118">
                  <a:moveTo>
                    <a:pt x="87" y="0"/>
                  </a:moveTo>
                  <a:cubicBezTo>
                    <a:pt x="89" y="0"/>
                    <a:pt x="91" y="2"/>
                    <a:pt x="91" y="3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7"/>
                    <a:pt x="89" y="118"/>
                    <a:pt x="88" y="117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6" y="108"/>
                    <a:pt x="75" y="106"/>
                    <a:pt x="75" y="104"/>
                  </a:cubicBezTo>
                  <a:cubicBezTo>
                    <a:pt x="75" y="19"/>
                    <a:pt x="75" y="19"/>
                    <a:pt x="75" y="19"/>
                  </a:cubicBezTo>
                  <a:cubicBezTo>
                    <a:pt x="75" y="18"/>
                    <a:pt x="73" y="16"/>
                    <a:pt x="71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1" y="16"/>
                    <a:pt x="0" y="15"/>
                    <a:pt x="0" y="1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3" y="0"/>
                  </a:cubicBezTo>
                  <a:lnTo>
                    <a:pt x="87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27673" name="PA_组合 25"/>
          <p:cNvGrpSpPr/>
          <p:nvPr>
            <p:custDataLst>
              <p:tags r:id="rId12"/>
            </p:custDataLst>
          </p:nvPr>
        </p:nvGrpSpPr>
        <p:grpSpPr bwMode="auto">
          <a:xfrm>
            <a:off x="8049686" y="5483437"/>
            <a:ext cx="131233" cy="194793"/>
            <a:chOff x="0" y="0"/>
            <a:chExt cx="85" cy="127"/>
          </a:xfrm>
        </p:grpSpPr>
        <p:sp>
          <p:nvSpPr>
            <p:cNvPr id="27674" name="Freeform 26"/>
            <p:cNvSpPr>
              <a:spLocks noEditPoints="1"/>
            </p:cNvSpPr>
            <p:nvPr/>
          </p:nvSpPr>
          <p:spPr bwMode="auto">
            <a:xfrm>
              <a:off x="0" y="47"/>
              <a:ext cx="85" cy="80"/>
            </a:xfrm>
            <a:custGeom>
              <a:avLst/>
              <a:gdLst>
                <a:gd name="T0" fmla="*/ 34 w 36"/>
                <a:gd name="T1" fmla="*/ 0 h 34"/>
                <a:gd name="T2" fmla="*/ 2 w 36"/>
                <a:gd name="T3" fmla="*/ 0 h 34"/>
                <a:gd name="T4" fmla="*/ 1 w 36"/>
                <a:gd name="T5" fmla="*/ 0 h 34"/>
                <a:gd name="T6" fmla="*/ 0 w 36"/>
                <a:gd name="T7" fmla="*/ 1 h 34"/>
                <a:gd name="T8" fmla="*/ 0 w 36"/>
                <a:gd name="T9" fmla="*/ 6 h 34"/>
                <a:gd name="T10" fmla="*/ 0 w 36"/>
                <a:gd name="T11" fmla="*/ 32 h 34"/>
                <a:gd name="T12" fmla="*/ 2 w 36"/>
                <a:gd name="T13" fmla="*/ 34 h 34"/>
                <a:gd name="T14" fmla="*/ 34 w 36"/>
                <a:gd name="T15" fmla="*/ 34 h 34"/>
                <a:gd name="T16" fmla="*/ 36 w 36"/>
                <a:gd name="T17" fmla="*/ 32 h 34"/>
                <a:gd name="T18" fmla="*/ 36 w 36"/>
                <a:gd name="T19" fmla="*/ 1 h 34"/>
                <a:gd name="T20" fmla="*/ 34 w 36"/>
                <a:gd name="T21" fmla="*/ 0 h 34"/>
                <a:gd name="T22" fmla="*/ 8 w 36"/>
                <a:gd name="T23" fmla="*/ 7 h 34"/>
                <a:gd name="T24" fmla="*/ 11 w 36"/>
                <a:gd name="T25" fmla="*/ 7 h 34"/>
                <a:gd name="T26" fmla="*/ 11 w 36"/>
                <a:gd name="T27" fmla="*/ 26 h 34"/>
                <a:gd name="T28" fmla="*/ 8 w 36"/>
                <a:gd name="T29" fmla="*/ 26 h 34"/>
                <a:gd name="T30" fmla="*/ 8 w 36"/>
                <a:gd name="T31" fmla="*/ 7 h 34"/>
                <a:gd name="T32" fmla="*/ 16 w 36"/>
                <a:gd name="T33" fmla="*/ 7 h 34"/>
                <a:gd name="T34" fmla="*/ 20 w 36"/>
                <a:gd name="T35" fmla="*/ 7 h 34"/>
                <a:gd name="T36" fmla="*/ 20 w 36"/>
                <a:gd name="T37" fmla="*/ 26 h 34"/>
                <a:gd name="T38" fmla="*/ 16 w 36"/>
                <a:gd name="T39" fmla="*/ 26 h 34"/>
                <a:gd name="T40" fmla="*/ 16 w 36"/>
                <a:gd name="T41" fmla="*/ 7 h 34"/>
                <a:gd name="T42" fmla="*/ 28 w 36"/>
                <a:gd name="T43" fmla="*/ 26 h 34"/>
                <a:gd name="T44" fmla="*/ 25 w 36"/>
                <a:gd name="T45" fmla="*/ 26 h 34"/>
                <a:gd name="T46" fmla="*/ 25 w 36"/>
                <a:gd name="T47" fmla="*/ 7 h 34"/>
                <a:gd name="T48" fmla="*/ 28 w 36"/>
                <a:gd name="T49" fmla="*/ 7 h 34"/>
                <a:gd name="T50" fmla="*/ 28 w 36"/>
                <a:gd name="T5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3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3"/>
                    <a:pt x="1" y="34"/>
                    <a:pt x="2" y="3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5" y="34"/>
                    <a:pt x="36" y="33"/>
                    <a:pt x="36" y="32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6" y="0"/>
                    <a:pt x="35" y="0"/>
                    <a:pt x="34" y="0"/>
                  </a:cubicBezTo>
                  <a:close/>
                  <a:moveTo>
                    <a:pt x="8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8" y="26"/>
                    <a:pt x="8" y="26"/>
                    <a:pt x="8" y="26"/>
                  </a:cubicBezTo>
                  <a:lnTo>
                    <a:pt x="8" y="7"/>
                  </a:lnTo>
                  <a:close/>
                  <a:moveTo>
                    <a:pt x="16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6" y="26"/>
                    <a:pt x="16" y="26"/>
                    <a:pt x="16" y="26"/>
                  </a:cubicBezTo>
                  <a:lnTo>
                    <a:pt x="16" y="7"/>
                  </a:lnTo>
                  <a:close/>
                  <a:moveTo>
                    <a:pt x="28" y="26"/>
                  </a:moveTo>
                  <a:cubicBezTo>
                    <a:pt x="25" y="26"/>
                    <a:pt x="25" y="26"/>
                    <a:pt x="25" y="2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8" y="7"/>
                    <a:pt x="28" y="7"/>
                    <a:pt x="28" y="7"/>
                  </a:cubicBezTo>
                  <a:lnTo>
                    <a:pt x="28" y="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75" name="Freeform 27"/>
            <p:cNvSpPr/>
            <p:nvPr/>
          </p:nvSpPr>
          <p:spPr bwMode="auto">
            <a:xfrm>
              <a:off x="0" y="0"/>
              <a:ext cx="85" cy="33"/>
            </a:xfrm>
            <a:custGeom>
              <a:avLst/>
              <a:gdLst>
                <a:gd name="T0" fmla="*/ 34 w 36"/>
                <a:gd name="T1" fmla="*/ 14 h 14"/>
                <a:gd name="T2" fmla="*/ 36 w 36"/>
                <a:gd name="T3" fmla="*/ 12 h 14"/>
                <a:gd name="T4" fmla="*/ 36 w 36"/>
                <a:gd name="T5" fmla="*/ 7 h 14"/>
                <a:gd name="T6" fmla="*/ 34 w 36"/>
                <a:gd name="T7" fmla="*/ 5 h 14"/>
                <a:gd name="T8" fmla="*/ 26 w 36"/>
                <a:gd name="T9" fmla="*/ 5 h 14"/>
                <a:gd name="T10" fmla="*/ 25 w 36"/>
                <a:gd name="T11" fmla="*/ 4 h 14"/>
                <a:gd name="T12" fmla="*/ 25 w 36"/>
                <a:gd name="T13" fmla="*/ 1 h 14"/>
                <a:gd name="T14" fmla="*/ 23 w 36"/>
                <a:gd name="T15" fmla="*/ 0 h 14"/>
                <a:gd name="T16" fmla="*/ 13 w 36"/>
                <a:gd name="T17" fmla="*/ 0 h 14"/>
                <a:gd name="T18" fmla="*/ 12 w 36"/>
                <a:gd name="T19" fmla="*/ 1 h 14"/>
                <a:gd name="T20" fmla="*/ 12 w 36"/>
                <a:gd name="T21" fmla="*/ 4 h 14"/>
                <a:gd name="T22" fmla="*/ 10 w 36"/>
                <a:gd name="T23" fmla="*/ 5 h 14"/>
                <a:gd name="T24" fmla="*/ 2 w 36"/>
                <a:gd name="T25" fmla="*/ 5 h 14"/>
                <a:gd name="T26" fmla="*/ 0 w 36"/>
                <a:gd name="T27" fmla="*/ 7 h 14"/>
                <a:gd name="T28" fmla="*/ 0 w 36"/>
                <a:gd name="T29" fmla="*/ 12 h 14"/>
                <a:gd name="T30" fmla="*/ 2 w 36"/>
                <a:gd name="T31" fmla="*/ 14 h 14"/>
                <a:gd name="T32" fmla="*/ 34 w 36"/>
                <a:gd name="T33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6" h="14">
                  <a:moveTo>
                    <a:pt x="34" y="14"/>
                  </a:moveTo>
                  <a:cubicBezTo>
                    <a:pt x="35" y="14"/>
                    <a:pt x="36" y="13"/>
                    <a:pt x="36" y="12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6"/>
                    <a:pt x="35" y="5"/>
                    <a:pt x="34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4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5" y="0"/>
                    <a:pt x="24" y="0"/>
                    <a:pt x="2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1" y="5"/>
                    <a:pt x="10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6"/>
                    <a:pt x="0" y="7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1" y="14"/>
                    <a:pt x="2" y="14"/>
                  </a:cubicBezTo>
                  <a:lnTo>
                    <a:pt x="34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27676" name="PA_组合 28"/>
          <p:cNvGrpSpPr/>
          <p:nvPr>
            <p:custDataLst>
              <p:tags r:id="rId13"/>
            </p:custDataLst>
          </p:nvPr>
        </p:nvGrpSpPr>
        <p:grpSpPr bwMode="auto">
          <a:xfrm>
            <a:off x="8013700" y="4532761"/>
            <a:ext cx="203200" cy="165151"/>
            <a:chOff x="0" y="0"/>
            <a:chExt cx="132" cy="109"/>
          </a:xfrm>
        </p:grpSpPr>
        <p:sp>
          <p:nvSpPr>
            <p:cNvPr id="27677" name="Freeform 29"/>
            <p:cNvSpPr/>
            <p:nvPr/>
          </p:nvSpPr>
          <p:spPr bwMode="auto">
            <a:xfrm>
              <a:off x="83" y="38"/>
              <a:ext cx="49" cy="71"/>
            </a:xfrm>
            <a:custGeom>
              <a:avLst/>
              <a:gdLst>
                <a:gd name="T0" fmla="*/ 21 w 21"/>
                <a:gd name="T1" fmla="*/ 15 h 30"/>
                <a:gd name="T2" fmla="*/ 5 w 21"/>
                <a:gd name="T3" fmla="*/ 30 h 30"/>
                <a:gd name="T4" fmla="*/ 0 w 21"/>
                <a:gd name="T5" fmla="*/ 29 h 30"/>
                <a:gd name="T6" fmla="*/ 14 w 21"/>
                <a:gd name="T7" fmla="*/ 9 h 30"/>
                <a:gd name="T8" fmla="*/ 12 w 21"/>
                <a:gd name="T9" fmla="*/ 0 h 30"/>
                <a:gd name="T10" fmla="*/ 21 w 21"/>
                <a:gd name="T11" fmla="*/ 1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30">
                  <a:moveTo>
                    <a:pt x="21" y="15"/>
                  </a:moveTo>
                  <a:cubicBezTo>
                    <a:pt x="21" y="23"/>
                    <a:pt x="14" y="30"/>
                    <a:pt x="5" y="30"/>
                  </a:cubicBezTo>
                  <a:cubicBezTo>
                    <a:pt x="4" y="30"/>
                    <a:pt x="2" y="30"/>
                    <a:pt x="0" y="29"/>
                  </a:cubicBezTo>
                  <a:cubicBezTo>
                    <a:pt x="8" y="26"/>
                    <a:pt x="14" y="18"/>
                    <a:pt x="14" y="9"/>
                  </a:cubicBezTo>
                  <a:cubicBezTo>
                    <a:pt x="14" y="6"/>
                    <a:pt x="13" y="3"/>
                    <a:pt x="12" y="0"/>
                  </a:cubicBezTo>
                  <a:cubicBezTo>
                    <a:pt x="17" y="3"/>
                    <a:pt x="21" y="8"/>
                    <a:pt x="21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78" name="Freeform 30"/>
            <p:cNvSpPr>
              <a:spLocks noEditPoints="1"/>
            </p:cNvSpPr>
            <p:nvPr/>
          </p:nvSpPr>
          <p:spPr bwMode="auto">
            <a:xfrm>
              <a:off x="0" y="0"/>
              <a:ext cx="109" cy="109"/>
            </a:xfrm>
            <a:custGeom>
              <a:avLst/>
              <a:gdLst>
                <a:gd name="T0" fmla="*/ 45 w 46"/>
                <a:gd name="T1" fmla="*/ 15 h 46"/>
                <a:gd name="T2" fmla="*/ 35 w 46"/>
                <a:gd name="T3" fmla="*/ 4 h 46"/>
                <a:gd name="T4" fmla="*/ 35 w 46"/>
                <a:gd name="T5" fmla="*/ 4 h 46"/>
                <a:gd name="T6" fmla="*/ 23 w 46"/>
                <a:gd name="T7" fmla="*/ 0 h 46"/>
                <a:gd name="T8" fmla="*/ 4 w 46"/>
                <a:gd name="T9" fmla="*/ 10 h 46"/>
                <a:gd name="T10" fmla="*/ 0 w 46"/>
                <a:gd name="T11" fmla="*/ 23 h 46"/>
                <a:gd name="T12" fmla="*/ 5 w 46"/>
                <a:gd name="T13" fmla="*/ 37 h 46"/>
                <a:gd name="T14" fmla="*/ 9 w 46"/>
                <a:gd name="T15" fmla="*/ 42 h 46"/>
                <a:gd name="T16" fmla="*/ 14 w 46"/>
                <a:gd name="T17" fmla="*/ 44 h 46"/>
                <a:gd name="T18" fmla="*/ 14 w 46"/>
                <a:gd name="T19" fmla="*/ 44 h 46"/>
                <a:gd name="T20" fmla="*/ 23 w 46"/>
                <a:gd name="T21" fmla="*/ 46 h 46"/>
                <a:gd name="T22" fmla="*/ 32 w 46"/>
                <a:gd name="T23" fmla="*/ 44 h 46"/>
                <a:gd name="T24" fmla="*/ 36 w 46"/>
                <a:gd name="T25" fmla="*/ 42 h 46"/>
                <a:gd name="T26" fmla="*/ 42 w 46"/>
                <a:gd name="T27" fmla="*/ 36 h 46"/>
                <a:gd name="T28" fmla="*/ 46 w 46"/>
                <a:gd name="T29" fmla="*/ 26 h 46"/>
                <a:gd name="T30" fmla="*/ 46 w 46"/>
                <a:gd name="T31" fmla="*/ 26 h 46"/>
                <a:gd name="T32" fmla="*/ 46 w 46"/>
                <a:gd name="T33" fmla="*/ 23 h 46"/>
                <a:gd name="T34" fmla="*/ 45 w 46"/>
                <a:gd name="T35" fmla="*/ 15 h 46"/>
                <a:gd name="T36" fmla="*/ 31 w 46"/>
                <a:gd name="T37" fmla="*/ 11 h 46"/>
                <a:gd name="T38" fmla="*/ 35 w 46"/>
                <a:gd name="T39" fmla="*/ 15 h 46"/>
                <a:gd name="T40" fmla="*/ 35 w 46"/>
                <a:gd name="T41" fmla="*/ 15 h 46"/>
                <a:gd name="T42" fmla="*/ 31 w 46"/>
                <a:gd name="T43" fmla="*/ 19 h 46"/>
                <a:gd name="T44" fmla="*/ 27 w 46"/>
                <a:gd name="T45" fmla="*/ 15 h 46"/>
                <a:gd name="T46" fmla="*/ 31 w 46"/>
                <a:gd name="T47" fmla="*/ 11 h 46"/>
                <a:gd name="T48" fmla="*/ 31 w 46"/>
                <a:gd name="T49" fmla="*/ 11 h 46"/>
                <a:gd name="T50" fmla="*/ 15 w 46"/>
                <a:gd name="T51" fmla="*/ 36 h 46"/>
                <a:gd name="T52" fmla="*/ 11 w 46"/>
                <a:gd name="T53" fmla="*/ 32 h 46"/>
                <a:gd name="T54" fmla="*/ 15 w 46"/>
                <a:gd name="T55" fmla="*/ 28 h 46"/>
                <a:gd name="T56" fmla="*/ 19 w 46"/>
                <a:gd name="T57" fmla="*/ 32 h 46"/>
                <a:gd name="T58" fmla="*/ 15 w 46"/>
                <a:gd name="T59" fmla="*/ 36 h 46"/>
                <a:gd name="T60" fmla="*/ 15 w 46"/>
                <a:gd name="T61" fmla="*/ 19 h 46"/>
                <a:gd name="T62" fmla="*/ 11 w 46"/>
                <a:gd name="T63" fmla="*/ 15 h 46"/>
                <a:gd name="T64" fmla="*/ 15 w 46"/>
                <a:gd name="T65" fmla="*/ 11 h 46"/>
                <a:gd name="T66" fmla="*/ 19 w 46"/>
                <a:gd name="T67" fmla="*/ 15 h 46"/>
                <a:gd name="T68" fmla="*/ 15 w 46"/>
                <a:gd name="T69" fmla="*/ 19 h 46"/>
                <a:gd name="T70" fmla="*/ 20 w 46"/>
                <a:gd name="T71" fmla="*/ 23 h 46"/>
                <a:gd name="T72" fmla="*/ 22 w 46"/>
                <a:gd name="T73" fmla="*/ 21 h 46"/>
                <a:gd name="T74" fmla="*/ 23 w 46"/>
                <a:gd name="T75" fmla="*/ 21 h 46"/>
                <a:gd name="T76" fmla="*/ 26 w 46"/>
                <a:gd name="T77" fmla="*/ 23 h 46"/>
                <a:gd name="T78" fmla="*/ 25 w 46"/>
                <a:gd name="T79" fmla="*/ 25 h 46"/>
                <a:gd name="T80" fmla="*/ 23 w 46"/>
                <a:gd name="T81" fmla="*/ 26 h 46"/>
                <a:gd name="T82" fmla="*/ 20 w 46"/>
                <a:gd name="T83" fmla="*/ 23 h 46"/>
                <a:gd name="T84" fmla="*/ 31 w 46"/>
                <a:gd name="T85" fmla="*/ 36 h 46"/>
                <a:gd name="T86" fmla="*/ 27 w 46"/>
                <a:gd name="T87" fmla="*/ 32 h 46"/>
                <a:gd name="T88" fmla="*/ 31 w 46"/>
                <a:gd name="T89" fmla="*/ 28 h 46"/>
                <a:gd name="T90" fmla="*/ 35 w 46"/>
                <a:gd name="T91" fmla="*/ 32 h 46"/>
                <a:gd name="T92" fmla="*/ 31 w 46"/>
                <a:gd name="T93" fmla="*/ 3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6" h="46">
                  <a:moveTo>
                    <a:pt x="45" y="15"/>
                  </a:moveTo>
                  <a:cubicBezTo>
                    <a:pt x="43" y="10"/>
                    <a:pt x="39" y="6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1" y="2"/>
                    <a:pt x="27" y="0"/>
                    <a:pt x="23" y="0"/>
                  </a:cubicBezTo>
                  <a:cubicBezTo>
                    <a:pt x="15" y="0"/>
                    <a:pt x="8" y="4"/>
                    <a:pt x="4" y="10"/>
                  </a:cubicBezTo>
                  <a:cubicBezTo>
                    <a:pt x="2" y="14"/>
                    <a:pt x="0" y="19"/>
                    <a:pt x="0" y="23"/>
                  </a:cubicBezTo>
                  <a:cubicBezTo>
                    <a:pt x="0" y="29"/>
                    <a:pt x="2" y="33"/>
                    <a:pt x="5" y="37"/>
                  </a:cubicBezTo>
                  <a:cubicBezTo>
                    <a:pt x="6" y="39"/>
                    <a:pt x="8" y="40"/>
                    <a:pt x="9" y="42"/>
                  </a:cubicBezTo>
                  <a:cubicBezTo>
                    <a:pt x="11" y="43"/>
                    <a:pt x="12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7" y="46"/>
                    <a:pt x="20" y="46"/>
                    <a:pt x="23" y="46"/>
                  </a:cubicBezTo>
                  <a:cubicBezTo>
                    <a:pt x="26" y="46"/>
                    <a:pt x="30" y="46"/>
                    <a:pt x="32" y="44"/>
                  </a:cubicBezTo>
                  <a:cubicBezTo>
                    <a:pt x="34" y="44"/>
                    <a:pt x="35" y="43"/>
                    <a:pt x="36" y="42"/>
                  </a:cubicBezTo>
                  <a:cubicBezTo>
                    <a:pt x="38" y="41"/>
                    <a:pt x="40" y="39"/>
                    <a:pt x="42" y="36"/>
                  </a:cubicBezTo>
                  <a:cubicBezTo>
                    <a:pt x="44" y="33"/>
                    <a:pt x="45" y="30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5"/>
                    <a:pt x="46" y="24"/>
                    <a:pt x="46" y="23"/>
                  </a:cubicBezTo>
                  <a:cubicBezTo>
                    <a:pt x="46" y="21"/>
                    <a:pt x="45" y="18"/>
                    <a:pt x="45" y="15"/>
                  </a:cubicBezTo>
                  <a:close/>
                  <a:moveTo>
                    <a:pt x="31" y="11"/>
                  </a:moveTo>
                  <a:cubicBezTo>
                    <a:pt x="34" y="11"/>
                    <a:pt x="35" y="13"/>
                    <a:pt x="35" y="15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5" y="17"/>
                    <a:pt x="33" y="19"/>
                    <a:pt x="31" y="19"/>
                  </a:cubicBezTo>
                  <a:cubicBezTo>
                    <a:pt x="29" y="19"/>
                    <a:pt x="27" y="17"/>
                    <a:pt x="27" y="15"/>
                  </a:cubicBezTo>
                  <a:cubicBezTo>
                    <a:pt x="27" y="13"/>
                    <a:pt x="29" y="11"/>
                    <a:pt x="31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  <a:moveTo>
                    <a:pt x="15" y="36"/>
                  </a:moveTo>
                  <a:cubicBezTo>
                    <a:pt x="12" y="36"/>
                    <a:pt x="11" y="34"/>
                    <a:pt x="11" y="32"/>
                  </a:cubicBezTo>
                  <a:cubicBezTo>
                    <a:pt x="11" y="30"/>
                    <a:pt x="12" y="28"/>
                    <a:pt x="15" y="28"/>
                  </a:cubicBezTo>
                  <a:cubicBezTo>
                    <a:pt x="17" y="28"/>
                    <a:pt x="19" y="30"/>
                    <a:pt x="19" y="32"/>
                  </a:cubicBezTo>
                  <a:cubicBezTo>
                    <a:pt x="19" y="34"/>
                    <a:pt x="17" y="36"/>
                    <a:pt x="15" y="36"/>
                  </a:cubicBezTo>
                  <a:close/>
                  <a:moveTo>
                    <a:pt x="15" y="19"/>
                  </a:moveTo>
                  <a:cubicBezTo>
                    <a:pt x="12" y="19"/>
                    <a:pt x="11" y="17"/>
                    <a:pt x="11" y="15"/>
                  </a:cubicBezTo>
                  <a:cubicBezTo>
                    <a:pt x="11" y="13"/>
                    <a:pt x="12" y="11"/>
                    <a:pt x="15" y="11"/>
                  </a:cubicBezTo>
                  <a:cubicBezTo>
                    <a:pt x="17" y="11"/>
                    <a:pt x="19" y="13"/>
                    <a:pt x="19" y="15"/>
                  </a:cubicBezTo>
                  <a:cubicBezTo>
                    <a:pt x="19" y="17"/>
                    <a:pt x="17" y="19"/>
                    <a:pt x="15" y="19"/>
                  </a:cubicBezTo>
                  <a:close/>
                  <a:moveTo>
                    <a:pt x="20" y="23"/>
                  </a:moveTo>
                  <a:cubicBezTo>
                    <a:pt x="20" y="22"/>
                    <a:pt x="21" y="21"/>
                    <a:pt x="22" y="21"/>
                  </a:cubicBezTo>
                  <a:cubicBezTo>
                    <a:pt x="22" y="21"/>
                    <a:pt x="23" y="21"/>
                    <a:pt x="23" y="21"/>
                  </a:cubicBezTo>
                  <a:cubicBezTo>
                    <a:pt x="25" y="21"/>
                    <a:pt x="26" y="22"/>
                    <a:pt x="26" y="23"/>
                  </a:cubicBezTo>
                  <a:cubicBezTo>
                    <a:pt x="26" y="24"/>
                    <a:pt x="26" y="24"/>
                    <a:pt x="25" y="25"/>
                  </a:cubicBezTo>
                  <a:cubicBezTo>
                    <a:pt x="25" y="26"/>
                    <a:pt x="24" y="26"/>
                    <a:pt x="23" y="26"/>
                  </a:cubicBezTo>
                  <a:cubicBezTo>
                    <a:pt x="22" y="26"/>
                    <a:pt x="20" y="25"/>
                    <a:pt x="20" y="23"/>
                  </a:cubicBezTo>
                  <a:close/>
                  <a:moveTo>
                    <a:pt x="31" y="36"/>
                  </a:moveTo>
                  <a:cubicBezTo>
                    <a:pt x="29" y="36"/>
                    <a:pt x="27" y="34"/>
                    <a:pt x="27" y="32"/>
                  </a:cubicBezTo>
                  <a:cubicBezTo>
                    <a:pt x="27" y="30"/>
                    <a:pt x="29" y="28"/>
                    <a:pt x="31" y="28"/>
                  </a:cubicBezTo>
                  <a:cubicBezTo>
                    <a:pt x="34" y="28"/>
                    <a:pt x="35" y="30"/>
                    <a:pt x="35" y="32"/>
                  </a:cubicBezTo>
                  <a:cubicBezTo>
                    <a:pt x="35" y="34"/>
                    <a:pt x="34" y="36"/>
                    <a:pt x="31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7679" name="PA_任意多边形 31"/>
          <p:cNvSpPr>
            <a:spLocks noEditPoints="1"/>
          </p:cNvSpPr>
          <p:nvPr>
            <p:custDataLst>
              <p:tags r:id="rId14"/>
            </p:custDataLst>
          </p:nvPr>
        </p:nvSpPr>
        <p:spPr bwMode="auto">
          <a:xfrm>
            <a:off x="8015819" y="3592669"/>
            <a:ext cx="198967" cy="169385"/>
          </a:xfrm>
          <a:custGeom>
            <a:avLst/>
            <a:gdLst>
              <a:gd name="T0" fmla="*/ 52 w 54"/>
              <a:gd name="T1" fmla="*/ 0 h 47"/>
              <a:gd name="T2" fmla="*/ 11 w 54"/>
              <a:gd name="T3" fmla="*/ 0 h 47"/>
              <a:gd name="T4" fmla="*/ 9 w 54"/>
              <a:gd name="T5" fmla="*/ 2 h 47"/>
              <a:gd name="T6" fmla="*/ 9 w 54"/>
              <a:gd name="T7" fmla="*/ 4 h 47"/>
              <a:gd name="T8" fmla="*/ 9 w 54"/>
              <a:gd name="T9" fmla="*/ 5 h 47"/>
              <a:gd name="T10" fmla="*/ 9 w 54"/>
              <a:gd name="T11" fmla="*/ 6 h 47"/>
              <a:gd name="T12" fmla="*/ 9 w 54"/>
              <a:gd name="T13" fmla="*/ 9 h 47"/>
              <a:gd name="T14" fmla="*/ 10 w 54"/>
              <a:gd name="T15" fmla="*/ 9 h 47"/>
              <a:gd name="T16" fmla="*/ 2 w 54"/>
              <a:gd name="T17" fmla="*/ 9 h 47"/>
              <a:gd name="T18" fmla="*/ 0 w 54"/>
              <a:gd name="T19" fmla="*/ 11 h 47"/>
              <a:gd name="T20" fmla="*/ 0 w 54"/>
              <a:gd name="T21" fmla="*/ 45 h 47"/>
              <a:gd name="T22" fmla="*/ 2 w 54"/>
              <a:gd name="T23" fmla="*/ 47 h 47"/>
              <a:gd name="T24" fmla="*/ 43 w 54"/>
              <a:gd name="T25" fmla="*/ 47 h 47"/>
              <a:gd name="T26" fmla="*/ 45 w 54"/>
              <a:gd name="T27" fmla="*/ 45 h 47"/>
              <a:gd name="T28" fmla="*/ 45 w 54"/>
              <a:gd name="T29" fmla="*/ 38 h 47"/>
              <a:gd name="T30" fmla="*/ 52 w 54"/>
              <a:gd name="T31" fmla="*/ 38 h 47"/>
              <a:gd name="T32" fmla="*/ 54 w 54"/>
              <a:gd name="T33" fmla="*/ 36 h 47"/>
              <a:gd name="T34" fmla="*/ 54 w 54"/>
              <a:gd name="T35" fmla="*/ 34 h 47"/>
              <a:gd name="T36" fmla="*/ 54 w 54"/>
              <a:gd name="T37" fmla="*/ 33 h 47"/>
              <a:gd name="T38" fmla="*/ 54 w 54"/>
              <a:gd name="T39" fmla="*/ 31 h 47"/>
              <a:gd name="T40" fmla="*/ 54 w 54"/>
              <a:gd name="T41" fmla="*/ 7 h 47"/>
              <a:gd name="T42" fmla="*/ 54 w 54"/>
              <a:gd name="T43" fmla="*/ 5 h 47"/>
              <a:gd name="T44" fmla="*/ 54 w 54"/>
              <a:gd name="T45" fmla="*/ 4 h 47"/>
              <a:gd name="T46" fmla="*/ 54 w 54"/>
              <a:gd name="T47" fmla="*/ 2 h 47"/>
              <a:gd name="T48" fmla="*/ 52 w 54"/>
              <a:gd name="T49" fmla="*/ 0 h 47"/>
              <a:gd name="T50" fmla="*/ 26 w 54"/>
              <a:gd name="T51" fmla="*/ 22 h 47"/>
              <a:gd name="T52" fmla="*/ 30 w 54"/>
              <a:gd name="T53" fmla="*/ 18 h 47"/>
              <a:gd name="T54" fmla="*/ 34 w 54"/>
              <a:gd name="T55" fmla="*/ 22 h 47"/>
              <a:gd name="T56" fmla="*/ 30 w 54"/>
              <a:gd name="T57" fmla="*/ 26 h 47"/>
              <a:gd name="T58" fmla="*/ 26 w 54"/>
              <a:gd name="T59" fmla="*/ 22 h 47"/>
              <a:gd name="T60" fmla="*/ 38 w 54"/>
              <a:gd name="T61" fmla="*/ 42 h 47"/>
              <a:gd name="T62" fmla="*/ 7 w 54"/>
              <a:gd name="T63" fmla="*/ 42 h 47"/>
              <a:gd name="T64" fmla="*/ 5 w 54"/>
              <a:gd name="T65" fmla="*/ 40 h 47"/>
              <a:gd name="T66" fmla="*/ 5 w 54"/>
              <a:gd name="T67" fmla="*/ 37 h 47"/>
              <a:gd name="T68" fmla="*/ 5 w 54"/>
              <a:gd name="T69" fmla="*/ 36 h 47"/>
              <a:gd name="T70" fmla="*/ 6 w 54"/>
              <a:gd name="T71" fmla="*/ 34 h 47"/>
              <a:gd name="T72" fmla="*/ 20 w 54"/>
              <a:gd name="T73" fmla="*/ 29 h 47"/>
              <a:gd name="T74" fmla="*/ 23 w 54"/>
              <a:gd name="T75" fmla="*/ 30 h 47"/>
              <a:gd name="T76" fmla="*/ 26 w 54"/>
              <a:gd name="T77" fmla="*/ 32 h 47"/>
              <a:gd name="T78" fmla="*/ 38 w 54"/>
              <a:gd name="T79" fmla="*/ 32 h 47"/>
              <a:gd name="T80" fmla="*/ 39 w 54"/>
              <a:gd name="T81" fmla="*/ 32 h 47"/>
              <a:gd name="T82" fmla="*/ 40 w 54"/>
              <a:gd name="T83" fmla="*/ 33 h 47"/>
              <a:gd name="T84" fmla="*/ 40 w 54"/>
              <a:gd name="T85" fmla="*/ 40 h 47"/>
              <a:gd name="T86" fmla="*/ 38 w 54"/>
              <a:gd name="T87" fmla="*/ 42 h 47"/>
              <a:gd name="T88" fmla="*/ 49 w 54"/>
              <a:gd name="T89" fmla="*/ 31 h 47"/>
              <a:gd name="T90" fmla="*/ 48 w 54"/>
              <a:gd name="T91" fmla="*/ 33 h 47"/>
              <a:gd name="T92" fmla="*/ 47 w 54"/>
              <a:gd name="T93" fmla="*/ 33 h 47"/>
              <a:gd name="T94" fmla="*/ 45 w 54"/>
              <a:gd name="T95" fmla="*/ 33 h 47"/>
              <a:gd name="T96" fmla="*/ 45 w 54"/>
              <a:gd name="T97" fmla="*/ 11 h 47"/>
              <a:gd name="T98" fmla="*/ 43 w 54"/>
              <a:gd name="T99" fmla="*/ 9 h 47"/>
              <a:gd name="T100" fmla="*/ 14 w 54"/>
              <a:gd name="T101" fmla="*/ 9 h 47"/>
              <a:gd name="T102" fmla="*/ 14 w 54"/>
              <a:gd name="T103" fmla="*/ 9 h 47"/>
              <a:gd name="T104" fmla="*/ 14 w 54"/>
              <a:gd name="T105" fmla="*/ 7 h 47"/>
              <a:gd name="T106" fmla="*/ 15 w 54"/>
              <a:gd name="T107" fmla="*/ 6 h 47"/>
              <a:gd name="T108" fmla="*/ 16 w 54"/>
              <a:gd name="T109" fmla="*/ 5 h 47"/>
              <a:gd name="T110" fmla="*/ 47 w 54"/>
              <a:gd name="T111" fmla="*/ 5 h 47"/>
              <a:gd name="T112" fmla="*/ 49 w 54"/>
              <a:gd name="T113" fmla="*/ 7 h 47"/>
              <a:gd name="T114" fmla="*/ 49 w 54"/>
              <a:gd name="T115" fmla="*/ 31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4" h="47">
                <a:moveTo>
                  <a:pt x="52" y="0"/>
                </a:moveTo>
                <a:cubicBezTo>
                  <a:pt x="11" y="0"/>
                  <a:pt x="11" y="0"/>
                  <a:pt x="11" y="0"/>
                </a:cubicBezTo>
                <a:cubicBezTo>
                  <a:pt x="10" y="0"/>
                  <a:pt x="9" y="1"/>
                  <a:pt x="9" y="2"/>
                </a:cubicBezTo>
                <a:cubicBezTo>
                  <a:pt x="9" y="4"/>
                  <a:pt x="9" y="4"/>
                  <a:pt x="9" y="4"/>
                </a:cubicBezTo>
                <a:cubicBezTo>
                  <a:pt x="9" y="4"/>
                  <a:pt x="9" y="5"/>
                  <a:pt x="9" y="5"/>
                </a:cubicBezTo>
                <a:cubicBezTo>
                  <a:pt x="9" y="5"/>
                  <a:pt x="9" y="6"/>
                  <a:pt x="9" y="6"/>
                </a:cubicBezTo>
                <a:cubicBezTo>
                  <a:pt x="9" y="9"/>
                  <a:pt x="9" y="9"/>
                  <a:pt x="9" y="9"/>
                </a:cubicBezTo>
                <a:cubicBezTo>
                  <a:pt x="9" y="9"/>
                  <a:pt x="9" y="9"/>
                  <a:pt x="10" y="9"/>
                </a:cubicBezTo>
                <a:cubicBezTo>
                  <a:pt x="2" y="9"/>
                  <a:pt x="2" y="9"/>
                  <a:pt x="2" y="9"/>
                </a:cubicBezTo>
                <a:cubicBezTo>
                  <a:pt x="1" y="9"/>
                  <a:pt x="0" y="10"/>
                  <a:pt x="0" y="11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6"/>
                  <a:pt x="1" y="47"/>
                  <a:pt x="2" y="47"/>
                </a:cubicBezTo>
                <a:cubicBezTo>
                  <a:pt x="43" y="47"/>
                  <a:pt x="43" y="47"/>
                  <a:pt x="43" y="47"/>
                </a:cubicBezTo>
                <a:cubicBezTo>
                  <a:pt x="44" y="47"/>
                  <a:pt x="45" y="46"/>
                  <a:pt x="45" y="45"/>
                </a:cubicBezTo>
                <a:cubicBezTo>
                  <a:pt x="45" y="38"/>
                  <a:pt x="45" y="38"/>
                  <a:pt x="45" y="38"/>
                </a:cubicBezTo>
                <a:cubicBezTo>
                  <a:pt x="52" y="38"/>
                  <a:pt x="52" y="38"/>
                  <a:pt x="52" y="38"/>
                </a:cubicBezTo>
                <a:cubicBezTo>
                  <a:pt x="53" y="38"/>
                  <a:pt x="54" y="37"/>
                  <a:pt x="54" y="36"/>
                </a:cubicBezTo>
                <a:cubicBezTo>
                  <a:pt x="54" y="34"/>
                  <a:pt x="54" y="34"/>
                  <a:pt x="54" y="34"/>
                </a:cubicBezTo>
                <a:cubicBezTo>
                  <a:pt x="54" y="33"/>
                  <a:pt x="54" y="33"/>
                  <a:pt x="54" y="33"/>
                </a:cubicBezTo>
                <a:cubicBezTo>
                  <a:pt x="54" y="33"/>
                  <a:pt x="54" y="32"/>
                  <a:pt x="54" y="3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6"/>
                  <a:pt x="54" y="5"/>
                  <a:pt x="54" y="5"/>
                </a:cubicBezTo>
                <a:cubicBezTo>
                  <a:pt x="54" y="5"/>
                  <a:pt x="54" y="4"/>
                  <a:pt x="54" y="4"/>
                </a:cubicBezTo>
                <a:cubicBezTo>
                  <a:pt x="54" y="2"/>
                  <a:pt x="54" y="2"/>
                  <a:pt x="54" y="2"/>
                </a:cubicBezTo>
                <a:cubicBezTo>
                  <a:pt x="54" y="1"/>
                  <a:pt x="53" y="0"/>
                  <a:pt x="52" y="0"/>
                </a:cubicBezTo>
                <a:close/>
                <a:moveTo>
                  <a:pt x="26" y="22"/>
                </a:moveTo>
                <a:cubicBezTo>
                  <a:pt x="26" y="20"/>
                  <a:pt x="28" y="18"/>
                  <a:pt x="30" y="18"/>
                </a:cubicBezTo>
                <a:cubicBezTo>
                  <a:pt x="33" y="18"/>
                  <a:pt x="34" y="20"/>
                  <a:pt x="34" y="22"/>
                </a:cubicBezTo>
                <a:cubicBezTo>
                  <a:pt x="34" y="24"/>
                  <a:pt x="33" y="26"/>
                  <a:pt x="30" y="26"/>
                </a:cubicBezTo>
                <a:cubicBezTo>
                  <a:pt x="28" y="26"/>
                  <a:pt x="26" y="24"/>
                  <a:pt x="26" y="22"/>
                </a:cubicBezTo>
                <a:close/>
                <a:moveTo>
                  <a:pt x="38" y="42"/>
                </a:moveTo>
                <a:cubicBezTo>
                  <a:pt x="7" y="42"/>
                  <a:pt x="7" y="42"/>
                  <a:pt x="7" y="42"/>
                </a:cubicBezTo>
                <a:cubicBezTo>
                  <a:pt x="6" y="42"/>
                  <a:pt x="5" y="41"/>
                  <a:pt x="5" y="40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7"/>
                  <a:pt x="5" y="36"/>
                  <a:pt x="5" y="36"/>
                </a:cubicBezTo>
                <a:cubicBezTo>
                  <a:pt x="6" y="35"/>
                  <a:pt x="6" y="35"/>
                  <a:pt x="6" y="34"/>
                </a:cubicBezTo>
                <a:cubicBezTo>
                  <a:pt x="6" y="34"/>
                  <a:pt x="11" y="26"/>
                  <a:pt x="20" y="29"/>
                </a:cubicBezTo>
                <a:cubicBezTo>
                  <a:pt x="21" y="29"/>
                  <a:pt x="22" y="30"/>
                  <a:pt x="23" y="30"/>
                </a:cubicBezTo>
                <a:cubicBezTo>
                  <a:pt x="24" y="31"/>
                  <a:pt x="25" y="31"/>
                  <a:pt x="26" y="32"/>
                </a:cubicBezTo>
                <a:cubicBezTo>
                  <a:pt x="34" y="35"/>
                  <a:pt x="38" y="32"/>
                  <a:pt x="38" y="32"/>
                </a:cubicBezTo>
                <a:cubicBezTo>
                  <a:pt x="38" y="32"/>
                  <a:pt x="38" y="32"/>
                  <a:pt x="39" y="32"/>
                </a:cubicBezTo>
                <a:cubicBezTo>
                  <a:pt x="39" y="32"/>
                  <a:pt x="40" y="32"/>
                  <a:pt x="40" y="33"/>
                </a:cubicBezTo>
                <a:cubicBezTo>
                  <a:pt x="40" y="40"/>
                  <a:pt x="40" y="40"/>
                  <a:pt x="40" y="40"/>
                </a:cubicBezTo>
                <a:cubicBezTo>
                  <a:pt x="40" y="41"/>
                  <a:pt x="39" y="42"/>
                  <a:pt x="38" y="42"/>
                </a:cubicBezTo>
                <a:close/>
                <a:moveTo>
                  <a:pt x="49" y="31"/>
                </a:moveTo>
                <a:cubicBezTo>
                  <a:pt x="49" y="32"/>
                  <a:pt x="48" y="32"/>
                  <a:pt x="48" y="33"/>
                </a:cubicBezTo>
                <a:cubicBezTo>
                  <a:pt x="48" y="33"/>
                  <a:pt x="47" y="33"/>
                  <a:pt x="47" y="33"/>
                </a:cubicBezTo>
                <a:cubicBezTo>
                  <a:pt x="45" y="33"/>
                  <a:pt x="45" y="33"/>
                  <a:pt x="45" y="33"/>
                </a:cubicBezTo>
                <a:cubicBezTo>
                  <a:pt x="45" y="11"/>
                  <a:pt x="45" y="11"/>
                  <a:pt x="45" y="11"/>
                </a:cubicBezTo>
                <a:cubicBezTo>
                  <a:pt x="45" y="10"/>
                  <a:pt x="44" y="9"/>
                  <a:pt x="43" y="9"/>
                </a:cubicBezTo>
                <a:cubicBezTo>
                  <a:pt x="14" y="9"/>
                  <a:pt x="14" y="9"/>
                  <a:pt x="14" y="9"/>
                </a:cubicBezTo>
                <a:cubicBezTo>
                  <a:pt x="14" y="9"/>
                  <a:pt x="14" y="9"/>
                  <a:pt x="14" y="9"/>
                </a:cubicBezTo>
                <a:cubicBezTo>
                  <a:pt x="14" y="7"/>
                  <a:pt x="14" y="7"/>
                  <a:pt x="14" y="7"/>
                </a:cubicBezTo>
                <a:cubicBezTo>
                  <a:pt x="14" y="7"/>
                  <a:pt x="14" y="6"/>
                  <a:pt x="15" y="6"/>
                </a:cubicBezTo>
                <a:cubicBezTo>
                  <a:pt x="15" y="6"/>
                  <a:pt x="15" y="5"/>
                  <a:pt x="16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8" y="5"/>
                  <a:pt x="49" y="6"/>
                  <a:pt x="49" y="7"/>
                </a:cubicBezTo>
                <a:lnTo>
                  <a:pt x="49" y="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7680" name="PA_组合 32"/>
          <p:cNvGrpSpPr/>
          <p:nvPr>
            <p:custDataLst>
              <p:tags r:id="rId15"/>
            </p:custDataLst>
          </p:nvPr>
        </p:nvGrpSpPr>
        <p:grpSpPr bwMode="auto">
          <a:xfrm>
            <a:off x="8028517" y="2633525"/>
            <a:ext cx="177800" cy="143977"/>
            <a:chOff x="0" y="0"/>
            <a:chExt cx="116" cy="94"/>
          </a:xfrm>
        </p:grpSpPr>
        <p:sp>
          <p:nvSpPr>
            <p:cNvPr id="27681" name="Freeform 33"/>
            <p:cNvSpPr/>
            <p:nvPr/>
          </p:nvSpPr>
          <p:spPr bwMode="auto">
            <a:xfrm>
              <a:off x="0" y="0"/>
              <a:ext cx="116" cy="47"/>
            </a:xfrm>
            <a:custGeom>
              <a:avLst/>
              <a:gdLst>
                <a:gd name="T0" fmla="*/ 47 w 49"/>
                <a:gd name="T1" fmla="*/ 0 h 20"/>
                <a:gd name="T2" fmla="*/ 49 w 49"/>
                <a:gd name="T3" fmla="*/ 1 h 20"/>
                <a:gd name="T4" fmla="*/ 49 w 49"/>
                <a:gd name="T5" fmla="*/ 1 h 20"/>
                <a:gd name="T6" fmla="*/ 48 w 49"/>
                <a:gd name="T7" fmla="*/ 3 h 20"/>
                <a:gd name="T8" fmla="*/ 25 w 49"/>
                <a:gd name="T9" fmla="*/ 20 h 20"/>
                <a:gd name="T10" fmla="*/ 23 w 49"/>
                <a:gd name="T11" fmla="*/ 20 h 20"/>
                <a:gd name="T12" fmla="*/ 1 w 49"/>
                <a:gd name="T13" fmla="*/ 3 h 20"/>
                <a:gd name="T14" fmla="*/ 0 w 49"/>
                <a:gd name="T15" fmla="*/ 1 h 20"/>
                <a:gd name="T16" fmla="*/ 0 w 49"/>
                <a:gd name="T17" fmla="*/ 1 h 20"/>
                <a:gd name="T18" fmla="*/ 1 w 49"/>
                <a:gd name="T19" fmla="*/ 0 h 20"/>
                <a:gd name="T20" fmla="*/ 47 w 49"/>
                <a:gd name="T2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20">
                  <a:moveTo>
                    <a:pt x="47" y="0"/>
                  </a:moveTo>
                  <a:cubicBezTo>
                    <a:pt x="48" y="0"/>
                    <a:pt x="49" y="0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2"/>
                    <a:pt x="48" y="3"/>
                    <a:pt x="48" y="3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82" name="Freeform 34"/>
            <p:cNvSpPr/>
            <p:nvPr/>
          </p:nvSpPr>
          <p:spPr bwMode="auto">
            <a:xfrm>
              <a:off x="0" y="19"/>
              <a:ext cx="116" cy="75"/>
            </a:xfrm>
            <a:custGeom>
              <a:avLst/>
              <a:gdLst>
                <a:gd name="T0" fmla="*/ 23 w 49"/>
                <a:gd name="T1" fmla="*/ 17 h 32"/>
                <a:gd name="T2" fmla="*/ 25 w 49"/>
                <a:gd name="T3" fmla="*/ 17 h 32"/>
                <a:gd name="T4" fmla="*/ 48 w 49"/>
                <a:gd name="T5" fmla="*/ 0 h 32"/>
                <a:gd name="T6" fmla="*/ 49 w 49"/>
                <a:gd name="T7" fmla="*/ 1 h 32"/>
                <a:gd name="T8" fmla="*/ 49 w 49"/>
                <a:gd name="T9" fmla="*/ 30 h 32"/>
                <a:gd name="T10" fmla="*/ 47 w 49"/>
                <a:gd name="T11" fmla="*/ 32 h 32"/>
                <a:gd name="T12" fmla="*/ 1 w 49"/>
                <a:gd name="T13" fmla="*/ 32 h 32"/>
                <a:gd name="T14" fmla="*/ 0 w 49"/>
                <a:gd name="T15" fmla="*/ 30 h 32"/>
                <a:gd name="T16" fmla="*/ 0 w 49"/>
                <a:gd name="T17" fmla="*/ 1 h 32"/>
                <a:gd name="T18" fmla="*/ 1 w 49"/>
                <a:gd name="T19" fmla="*/ 0 h 32"/>
                <a:gd name="T20" fmla="*/ 23 w 49"/>
                <a:gd name="T2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32">
                  <a:moveTo>
                    <a:pt x="23" y="17"/>
                  </a:moveTo>
                  <a:cubicBezTo>
                    <a:pt x="24" y="17"/>
                    <a:pt x="25" y="17"/>
                    <a:pt x="25" y="17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0"/>
                    <a:pt x="49" y="0"/>
                    <a:pt x="49" y="1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1"/>
                    <a:pt x="48" y="32"/>
                    <a:pt x="47" y="32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0" y="32"/>
                    <a:pt x="0" y="31"/>
                    <a:pt x="0" y="3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23" y="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27683" name="PA_组合 35"/>
          <p:cNvGrpSpPr/>
          <p:nvPr>
            <p:custDataLst>
              <p:tags r:id="rId16"/>
            </p:custDataLst>
          </p:nvPr>
        </p:nvGrpSpPr>
        <p:grpSpPr bwMode="auto">
          <a:xfrm>
            <a:off x="2351617" y="3281424"/>
            <a:ext cx="279400" cy="347240"/>
            <a:chOff x="0" y="0"/>
            <a:chExt cx="156" cy="194"/>
          </a:xfrm>
        </p:grpSpPr>
        <p:sp>
          <p:nvSpPr>
            <p:cNvPr id="27684" name="Freeform 36"/>
            <p:cNvSpPr/>
            <p:nvPr/>
          </p:nvSpPr>
          <p:spPr bwMode="auto">
            <a:xfrm>
              <a:off x="0" y="69"/>
              <a:ext cx="156" cy="125"/>
            </a:xfrm>
            <a:custGeom>
              <a:avLst/>
              <a:gdLst>
                <a:gd name="T0" fmla="*/ 66 w 66"/>
                <a:gd name="T1" fmla="*/ 9 h 53"/>
                <a:gd name="T2" fmla="*/ 45 w 66"/>
                <a:gd name="T3" fmla="*/ 48 h 53"/>
                <a:gd name="T4" fmla="*/ 33 w 66"/>
                <a:gd name="T5" fmla="*/ 53 h 53"/>
                <a:gd name="T6" fmla="*/ 27 w 66"/>
                <a:gd name="T7" fmla="*/ 52 h 53"/>
                <a:gd name="T8" fmla="*/ 3 w 66"/>
                <a:gd name="T9" fmla="*/ 23 h 53"/>
                <a:gd name="T10" fmla="*/ 3 w 66"/>
                <a:gd name="T11" fmla="*/ 22 h 53"/>
                <a:gd name="T12" fmla="*/ 0 w 66"/>
                <a:gd name="T13" fmla="*/ 9 h 53"/>
                <a:gd name="T14" fmla="*/ 1 w 66"/>
                <a:gd name="T15" fmla="*/ 1 h 53"/>
                <a:gd name="T16" fmla="*/ 1 w 66"/>
                <a:gd name="T17" fmla="*/ 1 h 53"/>
                <a:gd name="T18" fmla="*/ 1 w 66"/>
                <a:gd name="T19" fmla="*/ 1 h 53"/>
                <a:gd name="T20" fmla="*/ 2 w 66"/>
                <a:gd name="T21" fmla="*/ 0 h 53"/>
                <a:gd name="T22" fmla="*/ 3 w 66"/>
                <a:gd name="T23" fmla="*/ 1 h 53"/>
                <a:gd name="T24" fmla="*/ 3 w 66"/>
                <a:gd name="T25" fmla="*/ 1 h 53"/>
                <a:gd name="T26" fmla="*/ 30 w 66"/>
                <a:gd name="T27" fmla="*/ 42 h 53"/>
                <a:gd name="T28" fmla="*/ 33 w 66"/>
                <a:gd name="T29" fmla="*/ 43 h 53"/>
                <a:gd name="T30" fmla="*/ 41 w 66"/>
                <a:gd name="T31" fmla="*/ 40 h 53"/>
                <a:gd name="T32" fmla="*/ 56 w 66"/>
                <a:gd name="T33" fmla="*/ 20 h 53"/>
                <a:gd name="T34" fmla="*/ 62 w 66"/>
                <a:gd name="T35" fmla="*/ 1 h 53"/>
                <a:gd name="T36" fmla="*/ 62 w 66"/>
                <a:gd name="T37" fmla="*/ 1 h 53"/>
                <a:gd name="T38" fmla="*/ 62 w 66"/>
                <a:gd name="T39" fmla="*/ 1 h 53"/>
                <a:gd name="T40" fmla="*/ 64 w 66"/>
                <a:gd name="T41" fmla="*/ 0 h 53"/>
                <a:gd name="T42" fmla="*/ 65 w 66"/>
                <a:gd name="T43" fmla="*/ 0 h 53"/>
                <a:gd name="T44" fmla="*/ 65 w 66"/>
                <a:gd name="T45" fmla="*/ 1 h 53"/>
                <a:gd name="T46" fmla="*/ 66 w 66"/>
                <a:gd name="T47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6" h="53">
                  <a:moveTo>
                    <a:pt x="66" y="9"/>
                  </a:moveTo>
                  <a:cubicBezTo>
                    <a:pt x="66" y="21"/>
                    <a:pt x="56" y="40"/>
                    <a:pt x="45" y="48"/>
                  </a:cubicBezTo>
                  <a:cubicBezTo>
                    <a:pt x="41" y="51"/>
                    <a:pt x="37" y="53"/>
                    <a:pt x="33" y="53"/>
                  </a:cubicBezTo>
                  <a:cubicBezTo>
                    <a:pt x="31" y="53"/>
                    <a:pt x="29" y="52"/>
                    <a:pt x="27" y="52"/>
                  </a:cubicBezTo>
                  <a:cubicBezTo>
                    <a:pt x="17" y="48"/>
                    <a:pt x="8" y="36"/>
                    <a:pt x="3" y="23"/>
                  </a:cubicBezTo>
                  <a:cubicBezTo>
                    <a:pt x="3" y="23"/>
                    <a:pt x="3" y="23"/>
                    <a:pt x="3" y="22"/>
                  </a:cubicBezTo>
                  <a:cubicBezTo>
                    <a:pt x="1" y="18"/>
                    <a:pt x="0" y="13"/>
                    <a:pt x="0" y="9"/>
                  </a:cubicBezTo>
                  <a:cubicBezTo>
                    <a:pt x="0" y="6"/>
                    <a:pt x="0" y="3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6" y="17"/>
                    <a:pt x="17" y="40"/>
                    <a:pt x="30" y="42"/>
                  </a:cubicBezTo>
                  <a:cubicBezTo>
                    <a:pt x="31" y="43"/>
                    <a:pt x="32" y="43"/>
                    <a:pt x="33" y="43"/>
                  </a:cubicBezTo>
                  <a:cubicBezTo>
                    <a:pt x="36" y="43"/>
                    <a:pt x="38" y="42"/>
                    <a:pt x="41" y="40"/>
                  </a:cubicBezTo>
                  <a:cubicBezTo>
                    <a:pt x="47" y="36"/>
                    <a:pt x="52" y="29"/>
                    <a:pt x="56" y="20"/>
                  </a:cubicBezTo>
                  <a:cubicBezTo>
                    <a:pt x="59" y="14"/>
                    <a:pt x="61" y="7"/>
                    <a:pt x="62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0"/>
                    <a:pt x="63" y="0"/>
                    <a:pt x="64" y="0"/>
                  </a:cubicBezTo>
                  <a:cubicBezTo>
                    <a:pt x="64" y="0"/>
                    <a:pt x="64" y="0"/>
                    <a:pt x="65" y="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3"/>
                    <a:pt x="66" y="6"/>
                    <a:pt x="66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85" name="Freeform 37"/>
            <p:cNvSpPr>
              <a:spLocks noEditPoints="1"/>
            </p:cNvSpPr>
            <p:nvPr/>
          </p:nvSpPr>
          <p:spPr bwMode="auto">
            <a:xfrm>
              <a:off x="19" y="0"/>
              <a:ext cx="116" cy="151"/>
            </a:xfrm>
            <a:custGeom>
              <a:avLst/>
              <a:gdLst>
                <a:gd name="T0" fmla="*/ 48 w 49"/>
                <a:gd name="T1" fmla="*/ 17 h 64"/>
                <a:gd name="T2" fmla="*/ 25 w 49"/>
                <a:gd name="T3" fmla="*/ 0 h 64"/>
                <a:gd name="T4" fmla="*/ 3 w 49"/>
                <a:gd name="T5" fmla="*/ 12 h 64"/>
                <a:gd name="T6" fmla="*/ 1 w 49"/>
                <a:gd name="T7" fmla="*/ 17 h 64"/>
                <a:gd name="T8" fmla="*/ 0 w 49"/>
                <a:gd name="T9" fmla="*/ 24 h 64"/>
                <a:gd name="T10" fmla="*/ 25 w 49"/>
                <a:gd name="T11" fmla="*/ 64 h 64"/>
                <a:gd name="T12" fmla="*/ 30 w 49"/>
                <a:gd name="T13" fmla="*/ 63 h 64"/>
                <a:gd name="T14" fmla="*/ 43 w 49"/>
                <a:gd name="T15" fmla="*/ 48 h 64"/>
                <a:gd name="T16" fmla="*/ 47 w 49"/>
                <a:gd name="T17" fmla="*/ 38 h 64"/>
                <a:gd name="T18" fmla="*/ 47 w 49"/>
                <a:gd name="T19" fmla="*/ 38 h 64"/>
                <a:gd name="T20" fmla="*/ 49 w 49"/>
                <a:gd name="T21" fmla="*/ 24 h 64"/>
                <a:gd name="T22" fmla="*/ 48 w 49"/>
                <a:gd name="T23" fmla="*/ 17 h 64"/>
                <a:gd name="T24" fmla="*/ 25 w 49"/>
                <a:gd name="T25" fmla="*/ 32 h 64"/>
                <a:gd name="T26" fmla="*/ 24 w 49"/>
                <a:gd name="T27" fmla="*/ 32 h 64"/>
                <a:gd name="T28" fmla="*/ 16 w 49"/>
                <a:gd name="T29" fmla="*/ 24 h 64"/>
                <a:gd name="T30" fmla="*/ 16 w 49"/>
                <a:gd name="T31" fmla="*/ 23 h 64"/>
                <a:gd name="T32" fmla="*/ 25 w 49"/>
                <a:gd name="T33" fmla="*/ 15 h 64"/>
                <a:gd name="T34" fmla="*/ 33 w 49"/>
                <a:gd name="T35" fmla="*/ 23 h 64"/>
                <a:gd name="T36" fmla="*/ 25 w 49"/>
                <a:gd name="T37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9" h="64">
                  <a:moveTo>
                    <a:pt x="48" y="17"/>
                  </a:moveTo>
                  <a:cubicBezTo>
                    <a:pt x="45" y="7"/>
                    <a:pt x="36" y="0"/>
                    <a:pt x="25" y="0"/>
                  </a:cubicBezTo>
                  <a:cubicBezTo>
                    <a:pt x="16" y="0"/>
                    <a:pt x="8" y="5"/>
                    <a:pt x="3" y="12"/>
                  </a:cubicBezTo>
                  <a:cubicBezTo>
                    <a:pt x="3" y="14"/>
                    <a:pt x="2" y="15"/>
                    <a:pt x="1" y="17"/>
                  </a:cubicBezTo>
                  <a:cubicBezTo>
                    <a:pt x="1" y="19"/>
                    <a:pt x="0" y="22"/>
                    <a:pt x="0" y="24"/>
                  </a:cubicBezTo>
                  <a:cubicBezTo>
                    <a:pt x="0" y="38"/>
                    <a:pt x="11" y="64"/>
                    <a:pt x="25" y="64"/>
                  </a:cubicBezTo>
                  <a:cubicBezTo>
                    <a:pt x="27" y="64"/>
                    <a:pt x="29" y="64"/>
                    <a:pt x="30" y="63"/>
                  </a:cubicBezTo>
                  <a:cubicBezTo>
                    <a:pt x="35" y="60"/>
                    <a:pt x="40" y="55"/>
                    <a:pt x="43" y="48"/>
                  </a:cubicBezTo>
                  <a:cubicBezTo>
                    <a:pt x="44" y="45"/>
                    <a:pt x="46" y="42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3"/>
                    <a:pt x="49" y="28"/>
                    <a:pt x="49" y="24"/>
                  </a:cubicBezTo>
                  <a:cubicBezTo>
                    <a:pt x="49" y="22"/>
                    <a:pt x="49" y="19"/>
                    <a:pt x="48" y="17"/>
                  </a:cubicBezTo>
                  <a:close/>
                  <a:moveTo>
                    <a:pt x="25" y="32"/>
                  </a:moveTo>
                  <a:cubicBezTo>
                    <a:pt x="25" y="32"/>
                    <a:pt x="24" y="32"/>
                    <a:pt x="24" y="32"/>
                  </a:cubicBezTo>
                  <a:cubicBezTo>
                    <a:pt x="20" y="31"/>
                    <a:pt x="17" y="28"/>
                    <a:pt x="16" y="24"/>
                  </a:cubicBezTo>
                  <a:cubicBezTo>
                    <a:pt x="16" y="24"/>
                    <a:pt x="16" y="24"/>
                    <a:pt x="16" y="23"/>
                  </a:cubicBezTo>
                  <a:cubicBezTo>
                    <a:pt x="16" y="19"/>
                    <a:pt x="20" y="15"/>
                    <a:pt x="25" y="15"/>
                  </a:cubicBezTo>
                  <a:cubicBezTo>
                    <a:pt x="30" y="15"/>
                    <a:pt x="33" y="19"/>
                    <a:pt x="33" y="23"/>
                  </a:cubicBezTo>
                  <a:cubicBezTo>
                    <a:pt x="33" y="28"/>
                    <a:pt x="30" y="32"/>
                    <a:pt x="25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27686" name="PA_组合 38"/>
          <p:cNvGrpSpPr/>
          <p:nvPr>
            <p:custDataLst>
              <p:tags r:id="rId17"/>
            </p:custDataLst>
          </p:nvPr>
        </p:nvGrpSpPr>
        <p:grpSpPr bwMode="auto">
          <a:xfrm>
            <a:off x="3837518" y="4047893"/>
            <a:ext cx="321733" cy="427699"/>
            <a:chOff x="0" y="0"/>
            <a:chExt cx="201" cy="269"/>
          </a:xfrm>
        </p:grpSpPr>
        <p:sp>
          <p:nvSpPr>
            <p:cNvPr id="27687" name="Freeform 39"/>
            <p:cNvSpPr/>
            <p:nvPr/>
          </p:nvSpPr>
          <p:spPr bwMode="auto">
            <a:xfrm>
              <a:off x="75" y="0"/>
              <a:ext cx="52" cy="30"/>
            </a:xfrm>
            <a:custGeom>
              <a:avLst/>
              <a:gdLst>
                <a:gd name="T0" fmla="*/ 20 w 22"/>
                <a:gd name="T1" fmla="*/ 7 h 13"/>
                <a:gd name="T2" fmla="*/ 22 w 22"/>
                <a:gd name="T3" fmla="*/ 12 h 13"/>
                <a:gd name="T4" fmla="*/ 17 w 22"/>
                <a:gd name="T5" fmla="*/ 12 h 13"/>
                <a:gd name="T6" fmla="*/ 11 w 22"/>
                <a:gd name="T7" fmla="*/ 12 h 13"/>
                <a:gd name="T8" fmla="*/ 4 w 22"/>
                <a:gd name="T9" fmla="*/ 12 h 13"/>
                <a:gd name="T10" fmla="*/ 0 w 22"/>
                <a:gd name="T11" fmla="*/ 12 h 13"/>
                <a:gd name="T12" fmla="*/ 1 w 22"/>
                <a:gd name="T13" fmla="*/ 7 h 13"/>
                <a:gd name="T14" fmla="*/ 11 w 22"/>
                <a:gd name="T15" fmla="*/ 0 h 13"/>
                <a:gd name="T16" fmla="*/ 20 w 22"/>
                <a:gd name="T17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3">
                  <a:moveTo>
                    <a:pt x="20" y="7"/>
                  </a:moveTo>
                  <a:cubicBezTo>
                    <a:pt x="21" y="9"/>
                    <a:pt x="22" y="12"/>
                    <a:pt x="22" y="12"/>
                  </a:cubicBezTo>
                  <a:cubicBezTo>
                    <a:pt x="22" y="13"/>
                    <a:pt x="20" y="13"/>
                    <a:pt x="17" y="12"/>
                  </a:cubicBezTo>
                  <a:cubicBezTo>
                    <a:pt x="17" y="12"/>
                    <a:pt x="15" y="12"/>
                    <a:pt x="11" y="12"/>
                  </a:cubicBezTo>
                  <a:cubicBezTo>
                    <a:pt x="6" y="12"/>
                    <a:pt x="4" y="12"/>
                    <a:pt x="4" y="12"/>
                  </a:cubicBezTo>
                  <a:cubicBezTo>
                    <a:pt x="2" y="13"/>
                    <a:pt x="0" y="13"/>
                    <a:pt x="0" y="12"/>
                  </a:cubicBezTo>
                  <a:cubicBezTo>
                    <a:pt x="0" y="12"/>
                    <a:pt x="0" y="9"/>
                    <a:pt x="1" y="7"/>
                  </a:cubicBezTo>
                  <a:cubicBezTo>
                    <a:pt x="1" y="7"/>
                    <a:pt x="5" y="0"/>
                    <a:pt x="11" y="0"/>
                  </a:cubicBezTo>
                  <a:cubicBezTo>
                    <a:pt x="17" y="0"/>
                    <a:pt x="20" y="7"/>
                    <a:pt x="20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88" name="Freeform 40"/>
            <p:cNvSpPr/>
            <p:nvPr/>
          </p:nvSpPr>
          <p:spPr bwMode="auto">
            <a:xfrm>
              <a:off x="64" y="241"/>
              <a:ext cx="75" cy="28"/>
            </a:xfrm>
            <a:custGeom>
              <a:avLst/>
              <a:gdLst>
                <a:gd name="T0" fmla="*/ 29 w 32"/>
                <a:gd name="T1" fmla="*/ 1 h 12"/>
                <a:gd name="T2" fmla="*/ 30 w 32"/>
                <a:gd name="T3" fmla="*/ 3 h 12"/>
                <a:gd name="T4" fmla="*/ 16 w 32"/>
                <a:gd name="T5" fmla="*/ 12 h 12"/>
                <a:gd name="T6" fmla="*/ 1 w 32"/>
                <a:gd name="T7" fmla="*/ 3 h 12"/>
                <a:gd name="T8" fmla="*/ 3 w 32"/>
                <a:gd name="T9" fmla="*/ 1 h 12"/>
                <a:gd name="T10" fmla="*/ 11 w 32"/>
                <a:gd name="T11" fmla="*/ 2 h 12"/>
                <a:gd name="T12" fmla="*/ 20 w 32"/>
                <a:gd name="T13" fmla="*/ 2 h 12"/>
                <a:gd name="T14" fmla="*/ 29 w 32"/>
                <a:gd name="T15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2">
                  <a:moveTo>
                    <a:pt x="29" y="1"/>
                  </a:moveTo>
                  <a:cubicBezTo>
                    <a:pt x="31" y="0"/>
                    <a:pt x="32" y="1"/>
                    <a:pt x="30" y="3"/>
                  </a:cubicBezTo>
                  <a:cubicBezTo>
                    <a:pt x="30" y="3"/>
                    <a:pt x="24" y="12"/>
                    <a:pt x="16" y="12"/>
                  </a:cubicBezTo>
                  <a:cubicBezTo>
                    <a:pt x="8" y="12"/>
                    <a:pt x="1" y="3"/>
                    <a:pt x="1" y="3"/>
                  </a:cubicBezTo>
                  <a:cubicBezTo>
                    <a:pt x="0" y="1"/>
                    <a:pt x="0" y="0"/>
                    <a:pt x="3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4" y="2"/>
                    <a:pt x="18" y="2"/>
                    <a:pt x="20" y="2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689" name="Freeform 41"/>
            <p:cNvSpPr/>
            <p:nvPr/>
          </p:nvSpPr>
          <p:spPr bwMode="auto">
            <a:xfrm>
              <a:off x="0" y="42"/>
              <a:ext cx="201" cy="189"/>
            </a:xfrm>
            <a:custGeom>
              <a:avLst/>
              <a:gdLst>
                <a:gd name="T0" fmla="*/ 85 w 85"/>
                <a:gd name="T1" fmla="*/ 63 h 80"/>
                <a:gd name="T2" fmla="*/ 85 w 85"/>
                <a:gd name="T3" fmla="*/ 63 h 80"/>
                <a:gd name="T4" fmla="*/ 77 w 85"/>
                <a:gd name="T5" fmla="*/ 37 h 80"/>
                <a:gd name="T6" fmla="*/ 76 w 85"/>
                <a:gd name="T7" fmla="*/ 34 h 80"/>
                <a:gd name="T8" fmla="*/ 76 w 85"/>
                <a:gd name="T9" fmla="*/ 33 h 80"/>
                <a:gd name="T10" fmla="*/ 76 w 85"/>
                <a:gd name="T11" fmla="*/ 32 h 80"/>
                <a:gd name="T12" fmla="*/ 75 w 85"/>
                <a:gd name="T13" fmla="*/ 31 h 80"/>
                <a:gd name="T14" fmla="*/ 75 w 85"/>
                <a:gd name="T15" fmla="*/ 30 h 80"/>
                <a:gd name="T16" fmla="*/ 74 w 85"/>
                <a:gd name="T17" fmla="*/ 28 h 80"/>
                <a:gd name="T18" fmla="*/ 74 w 85"/>
                <a:gd name="T19" fmla="*/ 28 h 80"/>
                <a:gd name="T20" fmla="*/ 74 w 85"/>
                <a:gd name="T21" fmla="*/ 27 h 80"/>
                <a:gd name="T22" fmla="*/ 43 w 85"/>
                <a:gd name="T23" fmla="*/ 0 h 80"/>
                <a:gd name="T24" fmla="*/ 11 w 85"/>
                <a:gd name="T25" fmla="*/ 27 h 80"/>
                <a:gd name="T26" fmla="*/ 11 w 85"/>
                <a:gd name="T27" fmla="*/ 28 h 80"/>
                <a:gd name="T28" fmla="*/ 11 w 85"/>
                <a:gd name="T29" fmla="*/ 28 h 80"/>
                <a:gd name="T30" fmla="*/ 10 w 85"/>
                <a:gd name="T31" fmla="*/ 30 h 80"/>
                <a:gd name="T32" fmla="*/ 10 w 85"/>
                <a:gd name="T33" fmla="*/ 31 h 80"/>
                <a:gd name="T34" fmla="*/ 10 w 85"/>
                <a:gd name="T35" fmla="*/ 32 h 80"/>
                <a:gd name="T36" fmla="*/ 9 w 85"/>
                <a:gd name="T37" fmla="*/ 33 h 80"/>
                <a:gd name="T38" fmla="*/ 9 w 85"/>
                <a:gd name="T39" fmla="*/ 34 h 80"/>
                <a:gd name="T40" fmla="*/ 8 w 85"/>
                <a:gd name="T41" fmla="*/ 37 h 80"/>
                <a:gd name="T42" fmla="*/ 1 w 85"/>
                <a:gd name="T43" fmla="*/ 63 h 80"/>
                <a:gd name="T44" fmla="*/ 1 w 85"/>
                <a:gd name="T45" fmla="*/ 63 h 80"/>
                <a:gd name="T46" fmla="*/ 3 w 85"/>
                <a:gd name="T47" fmla="*/ 69 h 80"/>
                <a:gd name="T48" fmla="*/ 4 w 85"/>
                <a:gd name="T49" fmla="*/ 69 h 80"/>
                <a:gd name="T50" fmla="*/ 5 w 85"/>
                <a:gd name="T51" fmla="*/ 70 h 80"/>
                <a:gd name="T52" fmla="*/ 12 w 85"/>
                <a:gd name="T53" fmla="*/ 73 h 80"/>
                <a:gd name="T54" fmla="*/ 16 w 85"/>
                <a:gd name="T55" fmla="*/ 75 h 80"/>
                <a:gd name="T56" fmla="*/ 24 w 85"/>
                <a:gd name="T57" fmla="*/ 77 h 80"/>
                <a:gd name="T58" fmla="*/ 25 w 85"/>
                <a:gd name="T59" fmla="*/ 77 h 80"/>
                <a:gd name="T60" fmla="*/ 27 w 85"/>
                <a:gd name="T61" fmla="*/ 78 h 80"/>
                <a:gd name="T62" fmla="*/ 43 w 85"/>
                <a:gd name="T63" fmla="*/ 80 h 80"/>
                <a:gd name="T64" fmla="*/ 58 w 85"/>
                <a:gd name="T65" fmla="*/ 78 h 80"/>
                <a:gd name="T66" fmla="*/ 60 w 85"/>
                <a:gd name="T67" fmla="*/ 77 h 80"/>
                <a:gd name="T68" fmla="*/ 61 w 85"/>
                <a:gd name="T69" fmla="*/ 77 h 80"/>
                <a:gd name="T70" fmla="*/ 74 w 85"/>
                <a:gd name="T71" fmla="*/ 73 h 80"/>
                <a:gd name="T72" fmla="*/ 78 w 85"/>
                <a:gd name="T73" fmla="*/ 71 h 80"/>
                <a:gd name="T74" fmla="*/ 79 w 85"/>
                <a:gd name="T75" fmla="*/ 70 h 80"/>
                <a:gd name="T76" fmla="*/ 82 w 85"/>
                <a:gd name="T77" fmla="*/ 69 h 80"/>
                <a:gd name="T78" fmla="*/ 82 w 85"/>
                <a:gd name="T79" fmla="*/ 69 h 80"/>
                <a:gd name="T80" fmla="*/ 83 w 85"/>
                <a:gd name="T81" fmla="*/ 69 h 80"/>
                <a:gd name="T82" fmla="*/ 85 w 85"/>
                <a:gd name="T83" fmla="*/ 6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5" h="80">
                  <a:moveTo>
                    <a:pt x="85" y="63"/>
                  </a:moveTo>
                  <a:cubicBezTo>
                    <a:pt x="85" y="63"/>
                    <a:pt x="85" y="63"/>
                    <a:pt x="85" y="63"/>
                  </a:cubicBezTo>
                  <a:cubicBezTo>
                    <a:pt x="77" y="37"/>
                    <a:pt x="77" y="37"/>
                    <a:pt x="77" y="37"/>
                  </a:cubicBezTo>
                  <a:cubicBezTo>
                    <a:pt x="77" y="36"/>
                    <a:pt x="76" y="35"/>
                    <a:pt x="76" y="34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6" y="33"/>
                    <a:pt x="76" y="32"/>
                    <a:pt x="76" y="32"/>
                  </a:cubicBezTo>
                  <a:cubicBezTo>
                    <a:pt x="76" y="32"/>
                    <a:pt x="75" y="32"/>
                    <a:pt x="75" y="31"/>
                  </a:cubicBezTo>
                  <a:cubicBezTo>
                    <a:pt x="75" y="31"/>
                    <a:pt x="75" y="30"/>
                    <a:pt x="75" y="30"/>
                  </a:cubicBezTo>
                  <a:cubicBezTo>
                    <a:pt x="75" y="30"/>
                    <a:pt x="75" y="29"/>
                    <a:pt x="74" y="28"/>
                  </a:cubicBezTo>
                  <a:cubicBezTo>
                    <a:pt x="74" y="28"/>
                    <a:pt x="74" y="28"/>
                    <a:pt x="74" y="28"/>
                  </a:cubicBezTo>
                  <a:cubicBezTo>
                    <a:pt x="74" y="28"/>
                    <a:pt x="74" y="27"/>
                    <a:pt x="74" y="27"/>
                  </a:cubicBezTo>
                  <a:cubicBezTo>
                    <a:pt x="69" y="12"/>
                    <a:pt x="63" y="0"/>
                    <a:pt x="43" y="0"/>
                  </a:cubicBezTo>
                  <a:cubicBezTo>
                    <a:pt x="23" y="0"/>
                    <a:pt x="17" y="12"/>
                    <a:pt x="11" y="27"/>
                  </a:cubicBezTo>
                  <a:cubicBezTo>
                    <a:pt x="11" y="27"/>
                    <a:pt x="11" y="27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9"/>
                    <a:pt x="10" y="30"/>
                    <a:pt x="10" y="30"/>
                  </a:cubicBezTo>
                  <a:cubicBezTo>
                    <a:pt x="10" y="30"/>
                    <a:pt x="10" y="31"/>
                    <a:pt x="10" y="31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2"/>
                    <a:pt x="9" y="33"/>
                    <a:pt x="9" y="33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5"/>
                    <a:pt x="9" y="36"/>
                    <a:pt x="8" y="37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5"/>
                    <a:pt x="1" y="68"/>
                    <a:pt x="3" y="69"/>
                  </a:cubicBezTo>
                  <a:cubicBezTo>
                    <a:pt x="3" y="69"/>
                    <a:pt x="3" y="69"/>
                    <a:pt x="4" y="69"/>
                  </a:cubicBezTo>
                  <a:cubicBezTo>
                    <a:pt x="4" y="69"/>
                    <a:pt x="5" y="70"/>
                    <a:pt x="5" y="70"/>
                  </a:cubicBezTo>
                  <a:cubicBezTo>
                    <a:pt x="7" y="71"/>
                    <a:pt x="9" y="72"/>
                    <a:pt x="12" y="73"/>
                  </a:cubicBezTo>
                  <a:cubicBezTo>
                    <a:pt x="13" y="74"/>
                    <a:pt x="14" y="74"/>
                    <a:pt x="16" y="75"/>
                  </a:cubicBezTo>
                  <a:cubicBezTo>
                    <a:pt x="18" y="75"/>
                    <a:pt x="21" y="76"/>
                    <a:pt x="24" y="77"/>
                  </a:cubicBezTo>
                  <a:cubicBezTo>
                    <a:pt x="24" y="77"/>
                    <a:pt x="25" y="77"/>
                    <a:pt x="25" y="77"/>
                  </a:cubicBezTo>
                  <a:cubicBezTo>
                    <a:pt x="26" y="78"/>
                    <a:pt x="27" y="78"/>
                    <a:pt x="27" y="78"/>
                  </a:cubicBezTo>
                  <a:cubicBezTo>
                    <a:pt x="32" y="79"/>
                    <a:pt x="37" y="80"/>
                    <a:pt x="43" y="80"/>
                  </a:cubicBezTo>
                  <a:cubicBezTo>
                    <a:pt x="48" y="80"/>
                    <a:pt x="53" y="79"/>
                    <a:pt x="58" y="78"/>
                  </a:cubicBezTo>
                  <a:cubicBezTo>
                    <a:pt x="59" y="78"/>
                    <a:pt x="59" y="78"/>
                    <a:pt x="60" y="77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66" y="76"/>
                    <a:pt x="71" y="74"/>
                    <a:pt x="74" y="73"/>
                  </a:cubicBezTo>
                  <a:cubicBezTo>
                    <a:pt x="76" y="72"/>
                    <a:pt x="77" y="71"/>
                    <a:pt x="78" y="71"/>
                  </a:cubicBezTo>
                  <a:cubicBezTo>
                    <a:pt x="79" y="71"/>
                    <a:pt x="79" y="71"/>
                    <a:pt x="79" y="70"/>
                  </a:cubicBezTo>
                  <a:cubicBezTo>
                    <a:pt x="81" y="70"/>
                    <a:pt x="82" y="69"/>
                    <a:pt x="82" y="69"/>
                  </a:cubicBezTo>
                  <a:cubicBezTo>
                    <a:pt x="82" y="69"/>
                    <a:pt x="82" y="69"/>
                    <a:pt x="82" y="69"/>
                  </a:cubicBezTo>
                  <a:cubicBezTo>
                    <a:pt x="82" y="69"/>
                    <a:pt x="82" y="69"/>
                    <a:pt x="83" y="69"/>
                  </a:cubicBezTo>
                  <a:cubicBezTo>
                    <a:pt x="84" y="68"/>
                    <a:pt x="85" y="65"/>
                    <a:pt x="85" y="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33333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7690" name="PA_矩形 42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793753" y="4162229"/>
            <a:ext cx="2305049" cy="906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</a:pPr>
            <a:r>
              <a:rPr lang="zh-CN" altLang="en-US" sz="120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20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2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7691" name="PA_矩形 43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8587317" y="2400618"/>
            <a:ext cx="2692400" cy="678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</a:pPr>
            <a:r>
              <a:rPr lang="zh-CN" altLang="en-US" sz="1067" b="1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067" b="1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7692" name="PA_矩形 44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8587317" y="3357647"/>
            <a:ext cx="2692400" cy="678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</a:pPr>
            <a:r>
              <a:rPr lang="zh-CN" altLang="en-US" sz="1067" b="1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067" b="1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7693" name="PA_矩形 45"/>
          <p:cNvSpPr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8587317" y="4331614"/>
            <a:ext cx="2692400" cy="678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</a:pPr>
            <a:r>
              <a:rPr lang="zh-CN" altLang="en-US" sz="1067" b="1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067" b="1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7694" name="PA_矩形 46"/>
          <p:cNvSpPr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8587317" y="5271704"/>
            <a:ext cx="2692400" cy="678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</a:pPr>
            <a:r>
              <a:rPr lang="zh-CN" altLang="en-US" sz="1067" b="1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添加标题</a:t>
            </a:r>
            <a:endParaRPr lang="en-US" altLang="zh-CN" sz="1067" b="1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10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58" name="PA_矩形 39"/>
          <p:cNvSpPr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此处添加</a:t>
            </a:r>
            <a:r>
              <a:rPr lang="zh-CN" altLang="en-US" sz="2667" dirty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标题文本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59" name="PA_组合 58"/>
          <p:cNvGrpSpPr/>
          <p:nvPr>
            <p:custDataLst>
              <p:tags r:id="rId24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60" name="矩形 59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90040714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7" grpId="0" animBg="1" autoUpdateAnimBg="0"/>
      <p:bldP spid="27658" grpId="0" animBg="1"/>
      <p:bldP spid="27659" grpId="0" animBg="1"/>
      <p:bldP spid="27660" grpId="0" animBg="1"/>
      <p:bldP spid="27661" grpId="0" animBg="1"/>
      <p:bldP spid="27662" grpId="0" animBg="1"/>
      <p:bldP spid="27663" grpId="0" animBg="1"/>
      <p:bldP spid="27664" grpId="0" animBg="1"/>
      <p:bldP spid="27665" grpId="0" animBg="1" autoUpdateAnimBg="0"/>
      <p:bldP spid="27666" grpId="0" animBg="1"/>
      <p:bldP spid="27679" grpId="0" animBg="1"/>
      <p:bldP spid="27690" grpId="0"/>
      <p:bldP spid="27691" grpId="0"/>
      <p:bldP spid="27692" grpId="0"/>
      <p:bldP spid="27693" grpId="0"/>
      <p:bldP spid="27694" grpId="0"/>
      <p:bldP spid="5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PA_组合 20"/>
          <p:cNvGrpSpPr/>
          <p:nvPr>
            <p:custDataLst>
              <p:tags r:id="rId1"/>
            </p:custDataLst>
          </p:nvPr>
        </p:nvGrpSpPr>
        <p:grpSpPr>
          <a:xfrm>
            <a:off x="4392150" y="1500466"/>
            <a:ext cx="3407701" cy="63239"/>
            <a:chOff x="2190216" y="0"/>
            <a:chExt cx="4752528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36" name="PA_文本框 35"/>
          <p:cNvSpPr txBox="1"/>
          <p:nvPr>
            <p:custDataLst>
              <p:tags r:id="rId2"/>
            </p:custDataLst>
          </p:nvPr>
        </p:nvSpPr>
        <p:spPr>
          <a:xfrm>
            <a:off x="5110480" y="417660"/>
            <a:ext cx="1971040" cy="99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/>
            <a:r>
              <a:rPr lang="zh-CN" altLang="en-US" sz="3733" b="1" dirty="0">
                <a:ln w="6350">
                  <a:noFill/>
                </a:ln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目  录</a:t>
            </a:r>
            <a:endParaRPr lang="en-US" altLang="zh-CN" sz="3733" b="1" dirty="0">
              <a:ln w="6350">
                <a:noFill/>
              </a:ln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/>
            <a:r>
              <a:rPr lang="en-US" altLang="zh-CN" sz="2133" dirty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itchFamily="34" charset="0"/>
              </a:rPr>
              <a:t>CONTENTS</a:t>
            </a:r>
            <a:endParaRPr lang="zh-CN" altLang="en-US" sz="2133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Arial" pitchFamily="34" charset="0"/>
            </a:endParaRPr>
          </a:p>
        </p:txBody>
      </p:sp>
      <p:grpSp>
        <p:nvGrpSpPr>
          <p:cNvPr id="2" name="PA_组合 1"/>
          <p:cNvGrpSpPr/>
          <p:nvPr>
            <p:custDataLst>
              <p:tags r:id="rId3"/>
            </p:custDataLst>
          </p:nvPr>
        </p:nvGrpSpPr>
        <p:grpSpPr>
          <a:xfrm>
            <a:off x="696685" y="3429000"/>
            <a:ext cx="2016723" cy="2527653"/>
            <a:chOff x="522514" y="3027330"/>
            <a:chExt cx="1512542" cy="1440160"/>
          </a:xfrm>
        </p:grpSpPr>
        <p:sp>
          <p:nvSpPr>
            <p:cNvPr id="54" name="矩形 53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55" name="直接连接符 54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PA_任意多边形 9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10241908" y="2773623"/>
            <a:ext cx="507312" cy="330552"/>
          </a:xfrm>
          <a:custGeom>
            <a:avLst/>
            <a:gdLst>
              <a:gd name="T0" fmla="*/ 58 w 215"/>
              <a:gd name="T1" fmla="*/ 83 h 140"/>
              <a:gd name="T2" fmla="*/ 58 w 215"/>
              <a:gd name="T3" fmla="*/ 91 h 140"/>
              <a:gd name="T4" fmla="*/ 161 w 215"/>
              <a:gd name="T5" fmla="*/ 87 h 140"/>
              <a:gd name="T6" fmla="*/ 58 w 215"/>
              <a:gd name="T7" fmla="*/ 73 h 140"/>
              <a:gd name="T8" fmla="*/ 98 w 215"/>
              <a:gd name="T9" fmla="*/ 73 h 140"/>
              <a:gd name="T10" fmla="*/ 102 w 215"/>
              <a:gd name="T11" fmla="*/ 34 h 140"/>
              <a:gd name="T12" fmla="*/ 58 w 215"/>
              <a:gd name="T13" fmla="*/ 30 h 140"/>
              <a:gd name="T14" fmla="*/ 54 w 215"/>
              <a:gd name="T15" fmla="*/ 69 h 140"/>
              <a:gd name="T16" fmla="*/ 63 w 215"/>
              <a:gd name="T17" fmla="*/ 38 h 140"/>
              <a:gd name="T18" fmla="*/ 94 w 215"/>
              <a:gd name="T19" fmla="*/ 38 h 140"/>
              <a:gd name="T20" fmla="*/ 63 w 215"/>
              <a:gd name="T21" fmla="*/ 65 h 140"/>
              <a:gd name="T22" fmla="*/ 27 w 215"/>
              <a:gd name="T23" fmla="*/ 121 h 140"/>
              <a:gd name="T24" fmla="*/ 189 w 215"/>
              <a:gd name="T25" fmla="*/ 121 h 140"/>
              <a:gd name="T26" fmla="*/ 196 w 215"/>
              <a:gd name="T27" fmla="*/ 7 h 140"/>
              <a:gd name="T28" fmla="*/ 27 w 215"/>
              <a:gd name="T29" fmla="*/ 0 h 140"/>
              <a:gd name="T30" fmla="*/ 20 w 215"/>
              <a:gd name="T31" fmla="*/ 114 h 140"/>
              <a:gd name="T32" fmla="*/ 33 w 215"/>
              <a:gd name="T33" fmla="*/ 13 h 140"/>
              <a:gd name="T34" fmla="*/ 182 w 215"/>
              <a:gd name="T35" fmla="*/ 13 h 140"/>
              <a:gd name="T36" fmla="*/ 33 w 215"/>
              <a:gd name="T37" fmla="*/ 107 h 140"/>
              <a:gd name="T38" fmla="*/ 157 w 215"/>
              <a:gd name="T39" fmla="*/ 48 h 140"/>
              <a:gd name="T40" fmla="*/ 111 w 215"/>
              <a:gd name="T41" fmla="*/ 48 h 140"/>
              <a:gd name="T42" fmla="*/ 111 w 215"/>
              <a:gd name="T43" fmla="*/ 56 h 140"/>
              <a:gd name="T44" fmla="*/ 161 w 215"/>
              <a:gd name="T45" fmla="*/ 52 h 140"/>
              <a:gd name="T46" fmla="*/ 157 w 215"/>
              <a:gd name="T47" fmla="*/ 65 h 140"/>
              <a:gd name="T48" fmla="*/ 111 w 215"/>
              <a:gd name="T49" fmla="*/ 65 h 140"/>
              <a:gd name="T50" fmla="*/ 111 w 215"/>
              <a:gd name="T51" fmla="*/ 73 h 140"/>
              <a:gd name="T52" fmla="*/ 161 w 215"/>
              <a:gd name="T53" fmla="*/ 69 h 140"/>
              <a:gd name="T54" fmla="*/ 157 w 215"/>
              <a:gd name="T55" fmla="*/ 30 h 140"/>
              <a:gd name="T56" fmla="*/ 111 w 215"/>
              <a:gd name="T57" fmla="*/ 30 h 140"/>
              <a:gd name="T58" fmla="*/ 111 w 215"/>
              <a:gd name="T59" fmla="*/ 38 h 140"/>
              <a:gd name="T60" fmla="*/ 161 w 215"/>
              <a:gd name="T61" fmla="*/ 34 h 140"/>
              <a:gd name="T62" fmla="*/ 209 w 215"/>
              <a:gd name="T63" fmla="*/ 127 h 140"/>
              <a:gd name="T64" fmla="*/ 7 w 215"/>
              <a:gd name="T65" fmla="*/ 127 h 140"/>
              <a:gd name="T66" fmla="*/ 7 w 215"/>
              <a:gd name="T67" fmla="*/ 140 h 140"/>
              <a:gd name="T68" fmla="*/ 215 w 215"/>
              <a:gd name="T69" fmla="*/ 134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15" h="140">
                <a:moveTo>
                  <a:pt x="157" y="83"/>
                </a:moveTo>
                <a:cubicBezTo>
                  <a:pt x="58" y="83"/>
                  <a:pt x="58" y="83"/>
                  <a:pt x="58" y="83"/>
                </a:cubicBezTo>
                <a:cubicBezTo>
                  <a:pt x="56" y="83"/>
                  <a:pt x="54" y="84"/>
                  <a:pt x="54" y="87"/>
                </a:cubicBezTo>
                <a:cubicBezTo>
                  <a:pt x="54" y="89"/>
                  <a:pt x="56" y="91"/>
                  <a:pt x="58" y="91"/>
                </a:cubicBezTo>
                <a:cubicBezTo>
                  <a:pt x="157" y="91"/>
                  <a:pt x="157" y="91"/>
                  <a:pt x="157" y="91"/>
                </a:cubicBezTo>
                <a:cubicBezTo>
                  <a:pt x="159" y="91"/>
                  <a:pt x="161" y="89"/>
                  <a:pt x="161" y="87"/>
                </a:cubicBezTo>
                <a:cubicBezTo>
                  <a:pt x="161" y="84"/>
                  <a:pt x="159" y="83"/>
                  <a:pt x="157" y="83"/>
                </a:cubicBezTo>
                <a:close/>
                <a:moveTo>
                  <a:pt x="58" y="73"/>
                </a:moveTo>
                <a:cubicBezTo>
                  <a:pt x="58" y="73"/>
                  <a:pt x="58" y="73"/>
                  <a:pt x="58" y="73"/>
                </a:cubicBezTo>
                <a:cubicBezTo>
                  <a:pt x="98" y="73"/>
                  <a:pt x="98" y="73"/>
                  <a:pt x="98" y="73"/>
                </a:cubicBezTo>
                <a:cubicBezTo>
                  <a:pt x="100" y="73"/>
                  <a:pt x="102" y="71"/>
                  <a:pt x="102" y="69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2"/>
                  <a:pt x="100" y="30"/>
                  <a:pt x="98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6" y="30"/>
                  <a:pt x="54" y="32"/>
                  <a:pt x="54" y="34"/>
                </a:cubicBezTo>
                <a:cubicBezTo>
                  <a:pt x="54" y="69"/>
                  <a:pt x="54" y="69"/>
                  <a:pt x="54" y="69"/>
                </a:cubicBezTo>
                <a:cubicBezTo>
                  <a:pt x="54" y="71"/>
                  <a:pt x="56" y="73"/>
                  <a:pt x="58" y="73"/>
                </a:cubicBezTo>
                <a:close/>
                <a:moveTo>
                  <a:pt x="63" y="38"/>
                </a:moveTo>
                <a:cubicBezTo>
                  <a:pt x="63" y="38"/>
                  <a:pt x="63" y="38"/>
                  <a:pt x="63" y="38"/>
                </a:cubicBezTo>
                <a:cubicBezTo>
                  <a:pt x="94" y="38"/>
                  <a:pt x="94" y="38"/>
                  <a:pt x="94" y="38"/>
                </a:cubicBezTo>
                <a:cubicBezTo>
                  <a:pt x="94" y="65"/>
                  <a:pt x="94" y="65"/>
                  <a:pt x="94" y="65"/>
                </a:cubicBezTo>
                <a:cubicBezTo>
                  <a:pt x="63" y="65"/>
                  <a:pt x="63" y="65"/>
                  <a:pt x="63" y="65"/>
                </a:cubicBezTo>
                <a:cubicBezTo>
                  <a:pt x="63" y="38"/>
                  <a:pt x="63" y="38"/>
                  <a:pt x="63" y="38"/>
                </a:cubicBezTo>
                <a:close/>
                <a:moveTo>
                  <a:pt x="27" y="121"/>
                </a:moveTo>
                <a:cubicBezTo>
                  <a:pt x="27" y="121"/>
                  <a:pt x="27" y="121"/>
                  <a:pt x="27" y="121"/>
                </a:cubicBezTo>
                <a:cubicBezTo>
                  <a:pt x="189" y="121"/>
                  <a:pt x="189" y="121"/>
                  <a:pt x="189" y="121"/>
                </a:cubicBezTo>
                <a:cubicBezTo>
                  <a:pt x="193" y="121"/>
                  <a:pt x="196" y="118"/>
                  <a:pt x="196" y="114"/>
                </a:cubicBezTo>
                <a:cubicBezTo>
                  <a:pt x="196" y="7"/>
                  <a:pt x="196" y="7"/>
                  <a:pt x="196" y="7"/>
                </a:cubicBezTo>
                <a:cubicBezTo>
                  <a:pt x="196" y="3"/>
                  <a:pt x="193" y="0"/>
                  <a:pt x="18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3" y="0"/>
                  <a:pt x="20" y="3"/>
                  <a:pt x="20" y="7"/>
                </a:cubicBezTo>
                <a:cubicBezTo>
                  <a:pt x="20" y="114"/>
                  <a:pt x="20" y="114"/>
                  <a:pt x="20" y="114"/>
                </a:cubicBezTo>
                <a:cubicBezTo>
                  <a:pt x="20" y="118"/>
                  <a:pt x="23" y="121"/>
                  <a:pt x="27" y="121"/>
                </a:cubicBezTo>
                <a:close/>
                <a:moveTo>
                  <a:pt x="33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182" y="13"/>
                  <a:pt x="182" y="13"/>
                  <a:pt x="182" y="13"/>
                </a:cubicBezTo>
                <a:cubicBezTo>
                  <a:pt x="182" y="107"/>
                  <a:pt x="182" y="107"/>
                  <a:pt x="182" y="107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157" y="48"/>
                </a:moveTo>
                <a:cubicBezTo>
                  <a:pt x="157" y="48"/>
                  <a:pt x="157" y="48"/>
                  <a:pt x="157" y="48"/>
                </a:cubicBezTo>
                <a:cubicBezTo>
                  <a:pt x="111" y="48"/>
                  <a:pt x="111" y="48"/>
                  <a:pt x="111" y="48"/>
                </a:cubicBezTo>
                <a:cubicBezTo>
                  <a:pt x="108" y="48"/>
                  <a:pt x="107" y="49"/>
                  <a:pt x="107" y="52"/>
                </a:cubicBezTo>
                <a:cubicBezTo>
                  <a:pt x="107" y="54"/>
                  <a:pt x="108" y="56"/>
                  <a:pt x="111" y="56"/>
                </a:cubicBezTo>
                <a:cubicBezTo>
                  <a:pt x="157" y="56"/>
                  <a:pt x="157" y="56"/>
                  <a:pt x="157" y="56"/>
                </a:cubicBezTo>
                <a:cubicBezTo>
                  <a:pt x="159" y="56"/>
                  <a:pt x="161" y="54"/>
                  <a:pt x="161" y="52"/>
                </a:cubicBezTo>
                <a:cubicBezTo>
                  <a:pt x="161" y="49"/>
                  <a:pt x="159" y="48"/>
                  <a:pt x="157" y="48"/>
                </a:cubicBezTo>
                <a:close/>
                <a:moveTo>
                  <a:pt x="157" y="65"/>
                </a:moveTo>
                <a:cubicBezTo>
                  <a:pt x="157" y="65"/>
                  <a:pt x="157" y="65"/>
                  <a:pt x="157" y="65"/>
                </a:cubicBezTo>
                <a:cubicBezTo>
                  <a:pt x="111" y="65"/>
                  <a:pt x="111" y="65"/>
                  <a:pt x="111" y="65"/>
                </a:cubicBezTo>
                <a:cubicBezTo>
                  <a:pt x="108" y="65"/>
                  <a:pt x="107" y="67"/>
                  <a:pt x="107" y="69"/>
                </a:cubicBezTo>
                <a:cubicBezTo>
                  <a:pt x="107" y="71"/>
                  <a:pt x="108" y="73"/>
                  <a:pt x="111" y="73"/>
                </a:cubicBezTo>
                <a:cubicBezTo>
                  <a:pt x="157" y="73"/>
                  <a:pt x="157" y="73"/>
                  <a:pt x="157" y="73"/>
                </a:cubicBezTo>
                <a:cubicBezTo>
                  <a:pt x="159" y="73"/>
                  <a:pt x="161" y="71"/>
                  <a:pt x="161" y="69"/>
                </a:cubicBezTo>
                <a:cubicBezTo>
                  <a:pt x="161" y="67"/>
                  <a:pt x="159" y="65"/>
                  <a:pt x="157" y="65"/>
                </a:cubicBezTo>
                <a:close/>
                <a:moveTo>
                  <a:pt x="157" y="30"/>
                </a:moveTo>
                <a:cubicBezTo>
                  <a:pt x="157" y="30"/>
                  <a:pt x="157" y="30"/>
                  <a:pt x="157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8" y="30"/>
                  <a:pt x="107" y="32"/>
                  <a:pt x="107" y="34"/>
                </a:cubicBezTo>
                <a:cubicBezTo>
                  <a:pt x="107" y="37"/>
                  <a:pt x="108" y="38"/>
                  <a:pt x="111" y="38"/>
                </a:cubicBezTo>
                <a:cubicBezTo>
                  <a:pt x="157" y="38"/>
                  <a:pt x="157" y="38"/>
                  <a:pt x="157" y="38"/>
                </a:cubicBezTo>
                <a:cubicBezTo>
                  <a:pt x="159" y="38"/>
                  <a:pt x="161" y="37"/>
                  <a:pt x="161" y="34"/>
                </a:cubicBezTo>
                <a:cubicBezTo>
                  <a:pt x="161" y="32"/>
                  <a:pt x="159" y="30"/>
                  <a:pt x="157" y="30"/>
                </a:cubicBezTo>
                <a:close/>
                <a:moveTo>
                  <a:pt x="209" y="127"/>
                </a:moveTo>
                <a:cubicBezTo>
                  <a:pt x="209" y="127"/>
                  <a:pt x="209" y="127"/>
                  <a:pt x="209" y="127"/>
                </a:cubicBezTo>
                <a:cubicBezTo>
                  <a:pt x="7" y="127"/>
                  <a:pt x="7" y="127"/>
                  <a:pt x="7" y="127"/>
                </a:cubicBezTo>
                <a:cubicBezTo>
                  <a:pt x="3" y="127"/>
                  <a:pt x="0" y="130"/>
                  <a:pt x="0" y="134"/>
                </a:cubicBezTo>
                <a:cubicBezTo>
                  <a:pt x="0" y="137"/>
                  <a:pt x="3" y="140"/>
                  <a:pt x="7" y="140"/>
                </a:cubicBezTo>
                <a:cubicBezTo>
                  <a:pt x="209" y="140"/>
                  <a:pt x="209" y="140"/>
                  <a:pt x="209" y="140"/>
                </a:cubicBezTo>
                <a:cubicBezTo>
                  <a:pt x="212" y="140"/>
                  <a:pt x="215" y="137"/>
                  <a:pt x="215" y="134"/>
                </a:cubicBezTo>
                <a:cubicBezTo>
                  <a:pt x="215" y="130"/>
                  <a:pt x="212" y="127"/>
                  <a:pt x="209" y="1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0" name="PA_任意多边形 10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3645467" y="2750331"/>
            <a:ext cx="382485" cy="383483"/>
          </a:xfrm>
          <a:custGeom>
            <a:avLst/>
            <a:gdLst>
              <a:gd name="T0" fmla="*/ 47 w 162"/>
              <a:gd name="T1" fmla="*/ 34 h 163"/>
              <a:gd name="T2" fmla="*/ 34 w 162"/>
              <a:gd name="T3" fmla="*/ 47 h 163"/>
              <a:gd name="T4" fmla="*/ 32 w 162"/>
              <a:gd name="T5" fmla="*/ 61 h 163"/>
              <a:gd name="T6" fmla="*/ 41 w 162"/>
              <a:gd name="T7" fmla="*/ 52 h 163"/>
              <a:gd name="T8" fmla="*/ 52 w 162"/>
              <a:gd name="T9" fmla="*/ 41 h 163"/>
              <a:gd name="T10" fmla="*/ 60 w 162"/>
              <a:gd name="T11" fmla="*/ 32 h 163"/>
              <a:gd name="T12" fmla="*/ 160 w 162"/>
              <a:gd name="T13" fmla="*/ 150 h 163"/>
              <a:gd name="T14" fmla="*/ 130 w 162"/>
              <a:gd name="T15" fmla="*/ 121 h 163"/>
              <a:gd name="T16" fmla="*/ 147 w 162"/>
              <a:gd name="T17" fmla="*/ 74 h 163"/>
              <a:gd name="T18" fmla="*/ 142 w 162"/>
              <a:gd name="T19" fmla="*/ 46 h 163"/>
              <a:gd name="T20" fmla="*/ 126 w 162"/>
              <a:gd name="T21" fmla="*/ 22 h 163"/>
              <a:gd name="T22" fmla="*/ 74 w 162"/>
              <a:gd name="T23" fmla="*/ 0 h 163"/>
              <a:gd name="T24" fmla="*/ 6 w 162"/>
              <a:gd name="T25" fmla="*/ 46 h 163"/>
              <a:gd name="T26" fmla="*/ 5 w 162"/>
              <a:gd name="T27" fmla="*/ 102 h 163"/>
              <a:gd name="T28" fmla="*/ 21 w 162"/>
              <a:gd name="T29" fmla="*/ 126 h 163"/>
              <a:gd name="T30" fmla="*/ 45 w 162"/>
              <a:gd name="T31" fmla="*/ 142 h 163"/>
              <a:gd name="T32" fmla="*/ 45 w 162"/>
              <a:gd name="T33" fmla="*/ 142 h 163"/>
              <a:gd name="T34" fmla="*/ 102 w 162"/>
              <a:gd name="T35" fmla="*/ 142 h 163"/>
              <a:gd name="T36" fmla="*/ 150 w 162"/>
              <a:gd name="T37" fmla="*/ 160 h 163"/>
              <a:gd name="T38" fmla="*/ 160 w 162"/>
              <a:gd name="T39" fmla="*/ 150 h 163"/>
              <a:gd name="T40" fmla="*/ 116 w 162"/>
              <a:gd name="T41" fmla="*/ 117 h 163"/>
              <a:gd name="T42" fmla="*/ 97 w 162"/>
              <a:gd name="T43" fmla="*/ 130 h 163"/>
              <a:gd name="T44" fmla="*/ 51 w 162"/>
              <a:gd name="T45" fmla="*/ 130 h 163"/>
              <a:gd name="T46" fmla="*/ 31 w 162"/>
              <a:gd name="T47" fmla="*/ 117 h 163"/>
              <a:gd name="T48" fmla="*/ 31 w 162"/>
              <a:gd name="T49" fmla="*/ 117 h 163"/>
              <a:gd name="T50" fmla="*/ 18 w 162"/>
              <a:gd name="T51" fmla="*/ 97 h 163"/>
              <a:gd name="T52" fmla="*/ 18 w 162"/>
              <a:gd name="T53" fmla="*/ 51 h 163"/>
              <a:gd name="T54" fmla="*/ 74 w 162"/>
              <a:gd name="T55" fmla="*/ 14 h 163"/>
              <a:gd name="T56" fmla="*/ 116 w 162"/>
              <a:gd name="T57" fmla="*/ 31 h 163"/>
              <a:gd name="T58" fmla="*/ 129 w 162"/>
              <a:gd name="T59" fmla="*/ 51 h 163"/>
              <a:gd name="T60" fmla="*/ 134 w 162"/>
              <a:gd name="T61" fmla="*/ 74 h 163"/>
              <a:gd name="T62" fmla="*/ 116 w 162"/>
              <a:gd name="T63" fmla="*/ 117 h 163"/>
              <a:gd name="T64" fmla="*/ 117 w 162"/>
              <a:gd name="T65" fmla="*/ 70 h 163"/>
              <a:gd name="T66" fmla="*/ 110 w 162"/>
              <a:gd name="T67" fmla="*/ 89 h 163"/>
              <a:gd name="T68" fmla="*/ 102 w 162"/>
              <a:gd name="T69" fmla="*/ 102 h 163"/>
              <a:gd name="T70" fmla="*/ 74 w 162"/>
              <a:gd name="T71" fmla="*/ 114 h 163"/>
              <a:gd name="T72" fmla="*/ 74 w 162"/>
              <a:gd name="T73" fmla="*/ 122 h 163"/>
              <a:gd name="T74" fmla="*/ 107 w 162"/>
              <a:gd name="T75" fmla="*/ 108 h 163"/>
              <a:gd name="T76" fmla="*/ 118 w 162"/>
              <a:gd name="T77" fmla="*/ 92 h 163"/>
              <a:gd name="T78" fmla="*/ 117 w 162"/>
              <a:gd name="T79" fmla="*/ 7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63">
                <a:moveTo>
                  <a:pt x="55" y="30"/>
                </a:moveTo>
                <a:cubicBezTo>
                  <a:pt x="52" y="31"/>
                  <a:pt x="50" y="33"/>
                  <a:pt x="47" y="34"/>
                </a:cubicBezTo>
                <a:cubicBezTo>
                  <a:pt x="44" y="36"/>
                  <a:pt x="42" y="38"/>
                  <a:pt x="40" y="40"/>
                </a:cubicBezTo>
                <a:cubicBezTo>
                  <a:pt x="38" y="42"/>
                  <a:pt x="36" y="45"/>
                  <a:pt x="34" y="47"/>
                </a:cubicBezTo>
                <a:cubicBezTo>
                  <a:pt x="32" y="50"/>
                  <a:pt x="31" y="53"/>
                  <a:pt x="30" y="55"/>
                </a:cubicBezTo>
                <a:cubicBezTo>
                  <a:pt x="29" y="57"/>
                  <a:pt x="30" y="60"/>
                  <a:pt x="32" y="61"/>
                </a:cubicBezTo>
                <a:cubicBezTo>
                  <a:pt x="34" y="62"/>
                  <a:pt x="36" y="61"/>
                  <a:pt x="37" y="59"/>
                </a:cubicBezTo>
                <a:cubicBezTo>
                  <a:pt x="38" y="56"/>
                  <a:pt x="39" y="54"/>
                  <a:pt x="41" y="52"/>
                </a:cubicBezTo>
                <a:cubicBezTo>
                  <a:pt x="42" y="50"/>
                  <a:pt x="44" y="48"/>
                  <a:pt x="46" y="46"/>
                </a:cubicBezTo>
                <a:cubicBezTo>
                  <a:pt x="48" y="44"/>
                  <a:pt x="49" y="43"/>
                  <a:pt x="52" y="41"/>
                </a:cubicBezTo>
                <a:cubicBezTo>
                  <a:pt x="54" y="40"/>
                  <a:pt x="56" y="38"/>
                  <a:pt x="58" y="37"/>
                </a:cubicBezTo>
                <a:cubicBezTo>
                  <a:pt x="60" y="37"/>
                  <a:pt x="61" y="34"/>
                  <a:pt x="60" y="32"/>
                </a:cubicBezTo>
                <a:cubicBezTo>
                  <a:pt x="59" y="30"/>
                  <a:pt x="57" y="29"/>
                  <a:pt x="55" y="30"/>
                </a:cubicBezTo>
                <a:close/>
                <a:moveTo>
                  <a:pt x="160" y="150"/>
                </a:moveTo>
                <a:cubicBezTo>
                  <a:pt x="160" y="150"/>
                  <a:pt x="160" y="150"/>
                  <a:pt x="160" y="150"/>
                </a:cubicBezTo>
                <a:cubicBezTo>
                  <a:pt x="130" y="121"/>
                  <a:pt x="130" y="121"/>
                  <a:pt x="130" y="121"/>
                </a:cubicBezTo>
                <a:cubicBezTo>
                  <a:pt x="135" y="115"/>
                  <a:pt x="139" y="109"/>
                  <a:pt x="142" y="102"/>
                </a:cubicBezTo>
                <a:cubicBezTo>
                  <a:pt x="145" y="93"/>
                  <a:pt x="147" y="84"/>
                  <a:pt x="147" y="74"/>
                </a:cubicBezTo>
                <a:cubicBezTo>
                  <a:pt x="147" y="64"/>
                  <a:pt x="145" y="55"/>
                  <a:pt x="142" y="46"/>
                </a:cubicBezTo>
                <a:cubicBezTo>
                  <a:pt x="142" y="46"/>
                  <a:pt x="142" y="46"/>
                  <a:pt x="142" y="46"/>
                </a:cubicBezTo>
                <a:cubicBezTo>
                  <a:pt x="138" y="37"/>
                  <a:pt x="133" y="29"/>
                  <a:pt x="126" y="22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19" y="15"/>
                  <a:pt x="111" y="10"/>
                  <a:pt x="102" y="6"/>
                </a:cubicBezTo>
                <a:cubicBezTo>
                  <a:pt x="93" y="2"/>
                  <a:pt x="84" y="0"/>
                  <a:pt x="74" y="0"/>
                </a:cubicBezTo>
                <a:cubicBezTo>
                  <a:pt x="53" y="0"/>
                  <a:pt x="35" y="8"/>
                  <a:pt x="21" y="22"/>
                </a:cubicBezTo>
                <a:cubicBezTo>
                  <a:pt x="15" y="29"/>
                  <a:pt x="9" y="37"/>
                  <a:pt x="6" y="46"/>
                </a:cubicBezTo>
                <a:cubicBezTo>
                  <a:pt x="2" y="55"/>
                  <a:pt x="0" y="64"/>
                  <a:pt x="0" y="74"/>
                </a:cubicBezTo>
                <a:cubicBezTo>
                  <a:pt x="0" y="84"/>
                  <a:pt x="2" y="93"/>
                  <a:pt x="5" y="102"/>
                </a:cubicBezTo>
                <a:cubicBezTo>
                  <a:pt x="6" y="102"/>
                  <a:pt x="6" y="102"/>
                  <a:pt x="6" y="102"/>
                </a:cubicBezTo>
                <a:cubicBezTo>
                  <a:pt x="9" y="111"/>
                  <a:pt x="15" y="119"/>
                  <a:pt x="21" y="126"/>
                </a:cubicBezTo>
                <a:cubicBezTo>
                  <a:pt x="22" y="126"/>
                  <a:pt x="22" y="126"/>
                  <a:pt x="22" y="126"/>
                </a:cubicBezTo>
                <a:cubicBezTo>
                  <a:pt x="28" y="133"/>
                  <a:pt x="36" y="138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54" y="146"/>
                  <a:pt x="64" y="148"/>
                  <a:pt x="74" y="148"/>
                </a:cubicBezTo>
                <a:cubicBezTo>
                  <a:pt x="84" y="148"/>
                  <a:pt x="93" y="146"/>
                  <a:pt x="102" y="142"/>
                </a:cubicBezTo>
                <a:cubicBezTo>
                  <a:pt x="109" y="139"/>
                  <a:pt x="115" y="135"/>
                  <a:pt x="121" y="131"/>
                </a:cubicBezTo>
                <a:cubicBezTo>
                  <a:pt x="150" y="160"/>
                  <a:pt x="150" y="160"/>
                  <a:pt x="150" y="160"/>
                </a:cubicBezTo>
                <a:cubicBezTo>
                  <a:pt x="153" y="163"/>
                  <a:pt x="157" y="163"/>
                  <a:pt x="160" y="160"/>
                </a:cubicBezTo>
                <a:cubicBezTo>
                  <a:pt x="162" y="157"/>
                  <a:pt x="162" y="153"/>
                  <a:pt x="160" y="150"/>
                </a:cubicBezTo>
                <a:close/>
                <a:moveTo>
                  <a:pt x="116" y="117"/>
                </a:moveTo>
                <a:cubicBezTo>
                  <a:pt x="116" y="117"/>
                  <a:pt x="116" y="117"/>
                  <a:pt x="116" y="117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1" y="122"/>
                  <a:pt x="104" y="127"/>
                  <a:pt x="97" y="130"/>
                </a:cubicBezTo>
                <a:cubicBezTo>
                  <a:pt x="90" y="133"/>
                  <a:pt x="82" y="134"/>
                  <a:pt x="74" y="134"/>
                </a:cubicBezTo>
                <a:cubicBezTo>
                  <a:pt x="65" y="134"/>
                  <a:pt x="58" y="133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43" y="127"/>
                  <a:pt x="37" y="122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31" y="117"/>
                  <a:pt x="31" y="117"/>
                  <a:pt x="31" y="117"/>
                </a:cubicBezTo>
                <a:cubicBezTo>
                  <a:pt x="26" y="111"/>
                  <a:pt x="21" y="104"/>
                  <a:pt x="18" y="97"/>
                </a:cubicBezTo>
                <a:cubicBezTo>
                  <a:pt x="18" y="97"/>
                  <a:pt x="18" y="97"/>
                  <a:pt x="18" y="97"/>
                </a:cubicBezTo>
                <a:cubicBezTo>
                  <a:pt x="15" y="90"/>
                  <a:pt x="13" y="82"/>
                  <a:pt x="13" y="74"/>
                </a:cubicBezTo>
                <a:cubicBezTo>
                  <a:pt x="13" y="66"/>
                  <a:pt x="15" y="58"/>
                  <a:pt x="18" y="51"/>
                </a:cubicBezTo>
                <a:cubicBezTo>
                  <a:pt x="21" y="44"/>
                  <a:pt x="26" y="37"/>
                  <a:pt x="31" y="31"/>
                </a:cubicBezTo>
                <a:cubicBezTo>
                  <a:pt x="42" y="21"/>
                  <a:pt x="57" y="14"/>
                  <a:pt x="74" y="14"/>
                </a:cubicBezTo>
                <a:cubicBezTo>
                  <a:pt x="82" y="14"/>
                  <a:pt x="90" y="15"/>
                  <a:pt x="97" y="18"/>
                </a:cubicBezTo>
                <a:cubicBezTo>
                  <a:pt x="104" y="21"/>
                  <a:pt x="111" y="26"/>
                  <a:pt x="116" y="31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22" y="37"/>
                  <a:pt x="126" y="44"/>
                  <a:pt x="129" y="51"/>
                </a:cubicBezTo>
                <a:cubicBezTo>
                  <a:pt x="129" y="51"/>
                  <a:pt x="129" y="51"/>
                  <a:pt x="129" y="51"/>
                </a:cubicBezTo>
                <a:cubicBezTo>
                  <a:pt x="132" y="58"/>
                  <a:pt x="134" y="66"/>
                  <a:pt x="134" y="74"/>
                </a:cubicBezTo>
                <a:cubicBezTo>
                  <a:pt x="134" y="82"/>
                  <a:pt x="132" y="90"/>
                  <a:pt x="129" y="97"/>
                </a:cubicBezTo>
                <a:cubicBezTo>
                  <a:pt x="126" y="104"/>
                  <a:pt x="122" y="111"/>
                  <a:pt x="116" y="117"/>
                </a:cubicBezTo>
                <a:close/>
                <a:moveTo>
                  <a:pt x="117" y="70"/>
                </a:moveTo>
                <a:cubicBezTo>
                  <a:pt x="117" y="70"/>
                  <a:pt x="117" y="70"/>
                  <a:pt x="117" y="70"/>
                </a:cubicBezTo>
                <a:cubicBezTo>
                  <a:pt x="115" y="70"/>
                  <a:pt x="113" y="72"/>
                  <a:pt x="113" y="74"/>
                </a:cubicBezTo>
                <a:cubicBezTo>
                  <a:pt x="113" y="79"/>
                  <a:pt x="112" y="84"/>
                  <a:pt x="110" y="89"/>
                </a:cubicBezTo>
                <a:cubicBezTo>
                  <a:pt x="110" y="89"/>
                  <a:pt x="110" y="89"/>
                  <a:pt x="110" y="89"/>
                </a:cubicBezTo>
                <a:cubicBezTo>
                  <a:pt x="108" y="94"/>
                  <a:pt x="105" y="98"/>
                  <a:pt x="102" y="102"/>
                </a:cubicBezTo>
                <a:cubicBezTo>
                  <a:pt x="98" y="106"/>
                  <a:pt x="94" y="109"/>
                  <a:pt x="89" y="111"/>
                </a:cubicBezTo>
                <a:cubicBezTo>
                  <a:pt x="84" y="113"/>
                  <a:pt x="79" y="114"/>
                  <a:pt x="74" y="114"/>
                </a:cubicBezTo>
                <a:cubicBezTo>
                  <a:pt x="71" y="114"/>
                  <a:pt x="70" y="115"/>
                  <a:pt x="70" y="118"/>
                </a:cubicBezTo>
                <a:cubicBezTo>
                  <a:pt x="70" y="120"/>
                  <a:pt x="71" y="122"/>
                  <a:pt x="74" y="122"/>
                </a:cubicBezTo>
                <a:cubicBezTo>
                  <a:pt x="80" y="122"/>
                  <a:pt x="86" y="120"/>
                  <a:pt x="92" y="118"/>
                </a:cubicBezTo>
                <a:cubicBezTo>
                  <a:pt x="98" y="116"/>
                  <a:pt x="103" y="112"/>
                  <a:pt x="107" y="108"/>
                </a:cubicBezTo>
                <a:cubicBezTo>
                  <a:pt x="112" y="103"/>
                  <a:pt x="115" y="98"/>
                  <a:pt x="118" y="92"/>
                </a:cubicBezTo>
                <a:cubicBezTo>
                  <a:pt x="118" y="92"/>
                  <a:pt x="118" y="92"/>
                  <a:pt x="118" y="92"/>
                </a:cubicBezTo>
                <a:cubicBezTo>
                  <a:pt x="120" y="86"/>
                  <a:pt x="121" y="80"/>
                  <a:pt x="121" y="74"/>
                </a:cubicBezTo>
                <a:cubicBezTo>
                  <a:pt x="121" y="72"/>
                  <a:pt x="120" y="70"/>
                  <a:pt x="117" y="7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1" name="PA_任意多边形 11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8113019" y="2729123"/>
            <a:ext cx="328557" cy="417435"/>
          </a:xfrm>
          <a:custGeom>
            <a:avLst/>
            <a:gdLst>
              <a:gd name="T0" fmla="*/ 104 w 139"/>
              <a:gd name="T1" fmla="*/ 99 h 177"/>
              <a:gd name="T2" fmla="*/ 91 w 139"/>
              <a:gd name="T3" fmla="*/ 160 h 177"/>
              <a:gd name="T4" fmla="*/ 133 w 139"/>
              <a:gd name="T5" fmla="*/ 164 h 177"/>
              <a:gd name="T6" fmla="*/ 133 w 139"/>
              <a:gd name="T7" fmla="*/ 177 h 177"/>
              <a:gd name="T8" fmla="*/ 0 w 139"/>
              <a:gd name="T9" fmla="*/ 170 h 177"/>
              <a:gd name="T10" fmla="*/ 51 w 139"/>
              <a:gd name="T11" fmla="*/ 164 h 177"/>
              <a:gd name="T12" fmla="*/ 81 w 139"/>
              <a:gd name="T13" fmla="*/ 151 h 177"/>
              <a:gd name="T14" fmla="*/ 10 w 139"/>
              <a:gd name="T15" fmla="*/ 147 h 177"/>
              <a:gd name="T16" fmla="*/ 10 w 139"/>
              <a:gd name="T17" fmla="*/ 139 h 177"/>
              <a:gd name="T18" fmla="*/ 94 w 139"/>
              <a:gd name="T19" fmla="*/ 120 h 177"/>
              <a:gd name="T20" fmla="*/ 84 w 139"/>
              <a:gd name="T21" fmla="*/ 92 h 177"/>
              <a:gd name="T22" fmla="*/ 69 w 139"/>
              <a:gd name="T23" fmla="*/ 94 h 177"/>
              <a:gd name="T24" fmla="*/ 53 w 139"/>
              <a:gd name="T25" fmla="*/ 113 h 177"/>
              <a:gd name="T26" fmla="*/ 46 w 139"/>
              <a:gd name="T27" fmla="*/ 117 h 177"/>
              <a:gd name="T28" fmla="*/ 24 w 139"/>
              <a:gd name="T29" fmla="*/ 109 h 177"/>
              <a:gd name="T30" fmla="*/ 26 w 139"/>
              <a:gd name="T31" fmla="*/ 97 h 177"/>
              <a:gd name="T32" fmla="*/ 21 w 139"/>
              <a:gd name="T33" fmla="*/ 89 h 177"/>
              <a:gd name="T34" fmla="*/ 63 w 139"/>
              <a:gd name="T35" fmla="*/ 24 h 177"/>
              <a:gd name="T36" fmla="*/ 67 w 139"/>
              <a:gd name="T37" fmla="*/ 26 h 177"/>
              <a:gd name="T38" fmla="*/ 69 w 139"/>
              <a:gd name="T39" fmla="*/ 14 h 177"/>
              <a:gd name="T40" fmla="*/ 76 w 139"/>
              <a:gd name="T41" fmla="*/ 2 h 177"/>
              <a:gd name="T42" fmla="*/ 109 w 139"/>
              <a:gd name="T43" fmla="*/ 29 h 177"/>
              <a:gd name="T44" fmla="*/ 96 w 139"/>
              <a:gd name="T45" fmla="*/ 30 h 177"/>
              <a:gd name="T46" fmla="*/ 94 w 139"/>
              <a:gd name="T47" fmla="*/ 42 h 177"/>
              <a:gd name="T48" fmla="*/ 87 w 139"/>
              <a:gd name="T49" fmla="*/ 63 h 177"/>
              <a:gd name="T50" fmla="*/ 92 w 139"/>
              <a:gd name="T51" fmla="*/ 81 h 177"/>
              <a:gd name="T52" fmla="*/ 89 w 139"/>
              <a:gd name="T53" fmla="*/ 26 h 177"/>
              <a:gd name="T54" fmla="*/ 74 w 139"/>
              <a:gd name="T55" fmla="*/ 30 h 177"/>
              <a:gd name="T56" fmla="*/ 89 w 139"/>
              <a:gd name="T57" fmla="*/ 26 h 177"/>
              <a:gd name="T58" fmla="*/ 80 w 139"/>
              <a:gd name="T59" fmla="*/ 59 h 177"/>
              <a:gd name="T60" fmla="*/ 62 w 139"/>
              <a:gd name="T61" fmla="*/ 33 h 177"/>
              <a:gd name="T62" fmla="*/ 54 w 139"/>
              <a:gd name="T63" fmla="*/ 104 h 177"/>
              <a:gd name="T64" fmla="*/ 56 w 139"/>
              <a:gd name="T65" fmla="*/ 76 h 177"/>
              <a:gd name="T66" fmla="*/ 62 w 139"/>
              <a:gd name="T67" fmla="*/ 63 h 177"/>
              <a:gd name="T68" fmla="*/ 82 w 139"/>
              <a:gd name="T69" fmla="*/ 69 h 177"/>
              <a:gd name="T70" fmla="*/ 67 w 139"/>
              <a:gd name="T71" fmla="*/ 69 h 177"/>
              <a:gd name="T72" fmla="*/ 67 w 139"/>
              <a:gd name="T73" fmla="*/ 69 h 177"/>
              <a:gd name="T74" fmla="*/ 75 w 139"/>
              <a:gd name="T75" fmla="*/ 86 h 177"/>
              <a:gd name="T76" fmla="*/ 82 w 139"/>
              <a:gd name="T77" fmla="*/ 83 h 177"/>
              <a:gd name="T78" fmla="*/ 82 w 139"/>
              <a:gd name="T79" fmla="*/ 69 h 177"/>
              <a:gd name="T80" fmla="*/ 33 w 139"/>
              <a:gd name="T81" fmla="*/ 101 h 177"/>
              <a:gd name="T82" fmla="*/ 31 w 139"/>
              <a:gd name="T83" fmla="*/ 104 h 177"/>
              <a:gd name="T84" fmla="*/ 42 w 139"/>
              <a:gd name="T85" fmla="*/ 106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9" h="177">
                <a:moveTo>
                  <a:pt x="92" y="81"/>
                </a:moveTo>
                <a:cubicBezTo>
                  <a:pt x="97" y="87"/>
                  <a:pt x="101" y="92"/>
                  <a:pt x="104" y="99"/>
                </a:cubicBezTo>
                <a:cubicBezTo>
                  <a:pt x="106" y="106"/>
                  <a:pt x="108" y="113"/>
                  <a:pt x="108" y="120"/>
                </a:cubicBezTo>
                <a:cubicBezTo>
                  <a:pt x="108" y="136"/>
                  <a:pt x="101" y="150"/>
                  <a:pt x="91" y="160"/>
                </a:cubicBezTo>
                <a:cubicBezTo>
                  <a:pt x="90" y="162"/>
                  <a:pt x="89" y="163"/>
                  <a:pt x="88" y="164"/>
                </a:cubicBezTo>
                <a:cubicBezTo>
                  <a:pt x="133" y="164"/>
                  <a:pt x="133" y="164"/>
                  <a:pt x="133" y="164"/>
                </a:cubicBezTo>
                <a:cubicBezTo>
                  <a:pt x="136" y="164"/>
                  <a:pt x="139" y="167"/>
                  <a:pt x="139" y="170"/>
                </a:cubicBezTo>
                <a:cubicBezTo>
                  <a:pt x="139" y="174"/>
                  <a:pt x="136" y="177"/>
                  <a:pt x="133" y="177"/>
                </a:cubicBezTo>
                <a:cubicBezTo>
                  <a:pt x="91" y="177"/>
                  <a:pt x="49" y="177"/>
                  <a:pt x="7" y="177"/>
                </a:cubicBezTo>
                <a:cubicBezTo>
                  <a:pt x="3" y="177"/>
                  <a:pt x="0" y="174"/>
                  <a:pt x="0" y="170"/>
                </a:cubicBezTo>
                <a:cubicBezTo>
                  <a:pt x="0" y="167"/>
                  <a:pt x="3" y="164"/>
                  <a:pt x="7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51" y="164"/>
                  <a:pt x="51" y="164"/>
                  <a:pt x="51" y="164"/>
                </a:cubicBezTo>
                <a:cubicBezTo>
                  <a:pt x="63" y="164"/>
                  <a:pt x="74" y="159"/>
                  <a:pt x="81" y="151"/>
                </a:cubicBezTo>
                <a:cubicBezTo>
                  <a:pt x="83" y="150"/>
                  <a:pt x="84" y="148"/>
                  <a:pt x="85" y="147"/>
                </a:cubicBezTo>
                <a:cubicBezTo>
                  <a:pt x="10" y="147"/>
                  <a:pt x="10" y="147"/>
                  <a:pt x="10" y="147"/>
                </a:cubicBezTo>
                <a:cubicBezTo>
                  <a:pt x="8" y="147"/>
                  <a:pt x="6" y="145"/>
                  <a:pt x="6" y="143"/>
                </a:cubicBezTo>
                <a:cubicBezTo>
                  <a:pt x="6" y="141"/>
                  <a:pt x="8" y="139"/>
                  <a:pt x="10" y="139"/>
                </a:cubicBezTo>
                <a:cubicBezTo>
                  <a:pt x="90" y="139"/>
                  <a:pt x="90" y="139"/>
                  <a:pt x="90" y="139"/>
                </a:cubicBezTo>
                <a:cubicBezTo>
                  <a:pt x="93" y="133"/>
                  <a:pt x="94" y="127"/>
                  <a:pt x="94" y="120"/>
                </a:cubicBezTo>
                <a:cubicBezTo>
                  <a:pt x="94" y="114"/>
                  <a:pt x="93" y="109"/>
                  <a:pt x="91" y="104"/>
                </a:cubicBezTo>
                <a:cubicBezTo>
                  <a:pt x="89" y="100"/>
                  <a:pt x="87" y="96"/>
                  <a:pt x="84" y="92"/>
                </a:cubicBezTo>
                <a:cubicBezTo>
                  <a:pt x="81" y="94"/>
                  <a:pt x="78" y="94"/>
                  <a:pt x="75" y="94"/>
                </a:cubicBezTo>
                <a:cubicBezTo>
                  <a:pt x="73" y="94"/>
                  <a:pt x="71" y="94"/>
                  <a:pt x="69" y="94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8" y="113"/>
                  <a:pt x="55" y="114"/>
                  <a:pt x="53" y="113"/>
                </a:cubicBezTo>
                <a:cubicBezTo>
                  <a:pt x="50" y="111"/>
                  <a:pt x="50" y="111"/>
                  <a:pt x="50" y="111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5" y="119"/>
                  <a:pt x="42" y="119"/>
                  <a:pt x="40" y="118"/>
                </a:cubicBezTo>
                <a:cubicBezTo>
                  <a:pt x="24" y="109"/>
                  <a:pt x="24" y="109"/>
                  <a:pt x="24" y="109"/>
                </a:cubicBezTo>
                <a:cubicBezTo>
                  <a:pt x="22" y="108"/>
                  <a:pt x="21" y="105"/>
                  <a:pt x="22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22" y="95"/>
                  <a:pt x="22" y="95"/>
                  <a:pt x="22" y="95"/>
                </a:cubicBezTo>
                <a:cubicBezTo>
                  <a:pt x="20" y="94"/>
                  <a:pt x="20" y="91"/>
                  <a:pt x="21" y="89"/>
                </a:cubicBezTo>
                <a:cubicBezTo>
                  <a:pt x="57" y="26"/>
                  <a:pt x="57" y="26"/>
                  <a:pt x="57" y="26"/>
                </a:cubicBezTo>
                <a:cubicBezTo>
                  <a:pt x="58" y="24"/>
                  <a:pt x="61" y="23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7" y="26"/>
                  <a:pt x="67" y="26"/>
                  <a:pt x="67" y="26"/>
                </a:cubicBezTo>
                <a:cubicBezTo>
                  <a:pt x="73" y="16"/>
                  <a:pt x="73" y="16"/>
                  <a:pt x="73" y="16"/>
                </a:cubicBezTo>
                <a:cubicBezTo>
                  <a:pt x="69" y="14"/>
                  <a:pt x="69" y="14"/>
                  <a:pt x="69" y="14"/>
                </a:cubicBezTo>
                <a:cubicBezTo>
                  <a:pt x="66" y="12"/>
                  <a:pt x="65" y="8"/>
                  <a:pt x="66" y="5"/>
                </a:cubicBezTo>
                <a:cubicBezTo>
                  <a:pt x="68" y="1"/>
                  <a:pt x="72" y="0"/>
                  <a:pt x="76" y="2"/>
                </a:cubicBezTo>
                <a:cubicBezTo>
                  <a:pt x="86" y="8"/>
                  <a:pt x="96" y="14"/>
                  <a:pt x="107" y="20"/>
                </a:cubicBezTo>
                <a:cubicBezTo>
                  <a:pt x="110" y="22"/>
                  <a:pt x="111" y="26"/>
                  <a:pt x="109" y="29"/>
                </a:cubicBezTo>
                <a:cubicBezTo>
                  <a:pt x="107" y="33"/>
                  <a:pt x="103" y="34"/>
                  <a:pt x="100" y="32"/>
                </a:cubicBezTo>
                <a:cubicBezTo>
                  <a:pt x="96" y="30"/>
                  <a:pt x="96" y="30"/>
                  <a:pt x="96" y="30"/>
                </a:cubicBezTo>
                <a:cubicBezTo>
                  <a:pt x="90" y="40"/>
                  <a:pt x="90" y="40"/>
                  <a:pt x="90" y="40"/>
                </a:cubicBezTo>
                <a:cubicBezTo>
                  <a:pt x="94" y="42"/>
                  <a:pt x="94" y="42"/>
                  <a:pt x="94" y="42"/>
                </a:cubicBezTo>
                <a:cubicBezTo>
                  <a:pt x="96" y="43"/>
                  <a:pt x="97" y="46"/>
                  <a:pt x="96" y="48"/>
                </a:cubicBezTo>
                <a:cubicBezTo>
                  <a:pt x="87" y="63"/>
                  <a:pt x="87" y="63"/>
                  <a:pt x="87" y="63"/>
                </a:cubicBezTo>
                <a:cubicBezTo>
                  <a:pt x="91" y="66"/>
                  <a:pt x="93" y="71"/>
                  <a:pt x="93" y="76"/>
                </a:cubicBezTo>
                <a:cubicBezTo>
                  <a:pt x="93" y="78"/>
                  <a:pt x="93" y="80"/>
                  <a:pt x="92" y="81"/>
                </a:cubicBezTo>
                <a:close/>
                <a:moveTo>
                  <a:pt x="89" y="26"/>
                </a:moveTo>
                <a:cubicBezTo>
                  <a:pt x="89" y="26"/>
                  <a:pt x="89" y="26"/>
                  <a:pt x="89" y="26"/>
                </a:cubicBezTo>
                <a:cubicBezTo>
                  <a:pt x="86" y="24"/>
                  <a:pt x="83" y="22"/>
                  <a:pt x="80" y="20"/>
                </a:cubicBezTo>
                <a:cubicBezTo>
                  <a:pt x="74" y="30"/>
                  <a:pt x="74" y="30"/>
                  <a:pt x="74" y="30"/>
                </a:cubicBezTo>
                <a:cubicBezTo>
                  <a:pt x="83" y="36"/>
                  <a:pt x="83" y="36"/>
                  <a:pt x="83" y="36"/>
                </a:cubicBezTo>
                <a:cubicBezTo>
                  <a:pt x="89" y="26"/>
                  <a:pt x="89" y="26"/>
                  <a:pt x="89" y="26"/>
                </a:cubicBezTo>
                <a:close/>
                <a:moveTo>
                  <a:pt x="80" y="59"/>
                </a:moveTo>
                <a:cubicBezTo>
                  <a:pt x="80" y="59"/>
                  <a:pt x="80" y="59"/>
                  <a:pt x="80" y="59"/>
                </a:cubicBezTo>
                <a:cubicBezTo>
                  <a:pt x="87" y="47"/>
                  <a:pt x="87" y="47"/>
                  <a:pt x="87" y="47"/>
                </a:cubicBezTo>
                <a:cubicBezTo>
                  <a:pt x="78" y="43"/>
                  <a:pt x="70" y="38"/>
                  <a:pt x="62" y="33"/>
                </a:cubicBezTo>
                <a:cubicBezTo>
                  <a:pt x="30" y="90"/>
                  <a:pt x="30" y="90"/>
                  <a:pt x="30" y="90"/>
                </a:cubicBezTo>
                <a:cubicBezTo>
                  <a:pt x="38" y="94"/>
                  <a:pt x="46" y="99"/>
                  <a:pt x="54" y="104"/>
                </a:cubicBezTo>
                <a:cubicBezTo>
                  <a:pt x="62" y="90"/>
                  <a:pt x="62" y="90"/>
                  <a:pt x="62" y="90"/>
                </a:cubicBezTo>
                <a:cubicBezTo>
                  <a:pt x="58" y="86"/>
                  <a:pt x="56" y="81"/>
                  <a:pt x="56" y="76"/>
                </a:cubicBezTo>
                <a:cubicBezTo>
                  <a:pt x="56" y="71"/>
                  <a:pt x="58" y="66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7" y="58"/>
                  <a:pt x="73" y="57"/>
                  <a:pt x="80" y="59"/>
                </a:cubicBezTo>
                <a:close/>
                <a:moveTo>
                  <a:pt x="82" y="69"/>
                </a:moveTo>
                <a:cubicBezTo>
                  <a:pt x="82" y="69"/>
                  <a:pt x="82" y="69"/>
                  <a:pt x="82" y="69"/>
                </a:cubicBezTo>
                <a:cubicBezTo>
                  <a:pt x="78" y="65"/>
                  <a:pt x="71" y="65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1"/>
                  <a:pt x="64" y="73"/>
                  <a:pt x="64" y="76"/>
                </a:cubicBezTo>
                <a:cubicBezTo>
                  <a:pt x="64" y="82"/>
                  <a:pt x="69" y="86"/>
                  <a:pt x="75" y="86"/>
                </a:cubicBezTo>
                <a:cubicBezTo>
                  <a:pt x="77" y="86"/>
                  <a:pt x="80" y="85"/>
                  <a:pt x="82" y="83"/>
                </a:cubicBezTo>
                <a:cubicBezTo>
                  <a:pt x="82" y="83"/>
                  <a:pt x="82" y="83"/>
                  <a:pt x="82" y="83"/>
                </a:cubicBezTo>
                <a:cubicBezTo>
                  <a:pt x="84" y="81"/>
                  <a:pt x="85" y="79"/>
                  <a:pt x="85" y="76"/>
                </a:cubicBezTo>
                <a:cubicBezTo>
                  <a:pt x="85" y="73"/>
                  <a:pt x="84" y="71"/>
                  <a:pt x="82" y="69"/>
                </a:cubicBezTo>
                <a:cubicBezTo>
                  <a:pt x="82" y="69"/>
                  <a:pt x="82" y="69"/>
                  <a:pt x="82" y="69"/>
                </a:cubicBezTo>
                <a:close/>
                <a:moveTo>
                  <a:pt x="33" y="101"/>
                </a:moveTo>
                <a:cubicBezTo>
                  <a:pt x="33" y="101"/>
                  <a:pt x="33" y="101"/>
                  <a:pt x="33" y="101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33" y="101"/>
                  <a:pt x="33" y="101"/>
                  <a:pt x="33" y="10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2" name="PA_任意多边形 12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5953194" y="2733676"/>
            <a:ext cx="285613" cy="410445"/>
          </a:xfrm>
          <a:custGeom>
            <a:avLst/>
            <a:gdLst>
              <a:gd name="T0" fmla="*/ 3 w 121"/>
              <a:gd name="T1" fmla="*/ 119 h 174"/>
              <a:gd name="T2" fmla="*/ 23 w 121"/>
              <a:gd name="T3" fmla="*/ 115 h 174"/>
              <a:gd name="T4" fmla="*/ 38 w 121"/>
              <a:gd name="T5" fmla="*/ 74 h 174"/>
              <a:gd name="T6" fmla="*/ 38 w 121"/>
              <a:gd name="T7" fmla="*/ 74 h 174"/>
              <a:gd name="T8" fmla="*/ 38 w 121"/>
              <a:gd name="T9" fmla="*/ 29 h 174"/>
              <a:gd name="T10" fmla="*/ 54 w 121"/>
              <a:gd name="T11" fmla="*/ 21 h 174"/>
              <a:gd name="T12" fmla="*/ 60 w 121"/>
              <a:gd name="T13" fmla="*/ 0 h 174"/>
              <a:gd name="T14" fmla="*/ 67 w 121"/>
              <a:gd name="T15" fmla="*/ 21 h 174"/>
              <a:gd name="T16" fmla="*/ 92 w 121"/>
              <a:gd name="T17" fmla="*/ 51 h 174"/>
              <a:gd name="T18" fmla="*/ 82 w 121"/>
              <a:gd name="T19" fmla="*/ 74 h 174"/>
              <a:gd name="T20" fmla="*/ 98 w 121"/>
              <a:gd name="T21" fmla="*/ 115 h 174"/>
              <a:gd name="T22" fmla="*/ 117 w 121"/>
              <a:gd name="T23" fmla="*/ 119 h 174"/>
              <a:gd name="T24" fmla="*/ 102 w 121"/>
              <a:gd name="T25" fmla="*/ 124 h 174"/>
              <a:gd name="T26" fmla="*/ 116 w 121"/>
              <a:gd name="T27" fmla="*/ 159 h 174"/>
              <a:gd name="T28" fmla="*/ 120 w 121"/>
              <a:gd name="T29" fmla="*/ 168 h 174"/>
              <a:gd name="T30" fmla="*/ 113 w 121"/>
              <a:gd name="T31" fmla="*/ 171 h 174"/>
              <a:gd name="T32" fmla="*/ 108 w 121"/>
              <a:gd name="T33" fmla="*/ 162 h 174"/>
              <a:gd name="T34" fmla="*/ 87 w 121"/>
              <a:gd name="T35" fmla="*/ 124 h 174"/>
              <a:gd name="T36" fmla="*/ 67 w 121"/>
              <a:gd name="T37" fmla="*/ 129 h 174"/>
              <a:gd name="T38" fmla="*/ 54 w 121"/>
              <a:gd name="T39" fmla="*/ 129 h 174"/>
              <a:gd name="T40" fmla="*/ 34 w 121"/>
              <a:gd name="T41" fmla="*/ 124 h 174"/>
              <a:gd name="T42" fmla="*/ 13 w 121"/>
              <a:gd name="T43" fmla="*/ 162 h 174"/>
              <a:gd name="T44" fmla="*/ 8 w 121"/>
              <a:gd name="T45" fmla="*/ 171 h 174"/>
              <a:gd name="T46" fmla="*/ 1 w 121"/>
              <a:gd name="T47" fmla="*/ 168 h 174"/>
              <a:gd name="T48" fmla="*/ 5 w 121"/>
              <a:gd name="T49" fmla="*/ 159 h 174"/>
              <a:gd name="T50" fmla="*/ 19 w 121"/>
              <a:gd name="T51" fmla="*/ 124 h 174"/>
              <a:gd name="T52" fmla="*/ 54 w 121"/>
              <a:gd name="T53" fmla="*/ 115 h 174"/>
              <a:gd name="T54" fmla="*/ 54 w 121"/>
              <a:gd name="T55" fmla="*/ 110 h 174"/>
              <a:gd name="T56" fmla="*/ 67 w 121"/>
              <a:gd name="T57" fmla="*/ 110 h 174"/>
              <a:gd name="T58" fmla="*/ 83 w 121"/>
              <a:gd name="T59" fmla="*/ 115 h 174"/>
              <a:gd name="T60" fmla="*/ 54 w 121"/>
              <a:gd name="T61" fmla="*/ 82 h 174"/>
              <a:gd name="T62" fmla="*/ 54 w 121"/>
              <a:gd name="T63" fmla="*/ 115 h 174"/>
              <a:gd name="T64" fmla="*/ 73 w 121"/>
              <a:gd name="T65" fmla="*/ 39 h 174"/>
              <a:gd name="T66" fmla="*/ 48 w 121"/>
              <a:gd name="T67" fmla="*/ 39 h 174"/>
              <a:gd name="T68" fmla="*/ 48 w 121"/>
              <a:gd name="T69" fmla="*/ 64 h 174"/>
              <a:gd name="T70" fmla="*/ 68 w 121"/>
              <a:gd name="T71" fmla="*/ 68 h 174"/>
              <a:gd name="T72" fmla="*/ 73 w 121"/>
              <a:gd name="T73" fmla="*/ 64 h 174"/>
              <a:gd name="T74" fmla="*/ 73 w 121"/>
              <a:gd name="T75" fmla="*/ 39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1" h="174">
                <a:moveTo>
                  <a:pt x="8" y="124"/>
                </a:moveTo>
                <a:cubicBezTo>
                  <a:pt x="5" y="124"/>
                  <a:pt x="3" y="122"/>
                  <a:pt x="3" y="119"/>
                </a:cubicBezTo>
                <a:cubicBezTo>
                  <a:pt x="3" y="117"/>
                  <a:pt x="5" y="115"/>
                  <a:pt x="8" y="115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42" y="77"/>
                  <a:pt x="42" y="77"/>
                  <a:pt x="42" y="77"/>
                </a:cubicBezTo>
                <a:cubicBezTo>
                  <a:pt x="41" y="76"/>
                  <a:pt x="40" y="75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3" y="68"/>
                  <a:pt x="29" y="60"/>
                  <a:pt x="29" y="51"/>
                </a:cubicBezTo>
                <a:cubicBezTo>
                  <a:pt x="29" y="43"/>
                  <a:pt x="33" y="35"/>
                  <a:pt x="38" y="29"/>
                </a:cubicBezTo>
                <a:cubicBezTo>
                  <a:pt x="39" y="29"/>
                  <a:pt x="39" y="29"/>
                  <a:pt x="39" y="29"/>
                </a:cubicBezTo>
                <a:cubicBezTo>
                  <a:pt x="43" y="25"/>
                  <a:pt x="48" y="22"/>
                  <a:pt x="54" y="21"/>
                </a:cubicBezTo>
                <a:cubicBezTo>
                  <a:pt x="54" y="7"/>
                  <a:pt x="54" y="7"/>
                  <a:pt x="54" y="7"/>
                </a:cubicBezTo>
                <a:cubicBezTo>
                  <a:pt x="54" y="3"/>
                  <a:pt x="57" y="0"/>
                  <a:pt x="60" y="0"/>
                </a:cubicBezTo>
                <a:cubicBezTo>
                  <a:pt x="64" y="0"/>
                  <a:pt x="67" y="3"/>
                  <a:pt x="67" y="7"/>
                </a:cubicBezTo>
                <a:cubicBezTo>
                  <a:pt x="67" y="21"/>
                  <a:pt x="67" y="21"/>
                  <a:pt x="67" y="21"/>
                </a:cubicBezTo>
                <a:cubicBezTo>
                  <a:pt x="73" y="22"/>
                  <a:pt x="78" y="25"/>
                  <a:pt x="82" y="29"/>
                </a:cubicBezTo>
                <a:cubicBezTo>
                  <a:pt x="88" y="35"/>
                  <a:pt x="92" y="43"/>
                  <a:pt x="92" y="51"/>
                </a:cubicBezTo>
                <a:cubicBezTo>
                  <a:pt x="92" y="60"/>
                  <a:pt x="88" y="68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1" y="75"/>
                  <a:pt x="80" y="76"/>
                  <a:pt x="79" y="77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113" y="115"/>
                  <a:pt x="113" y="115"/>
                  <a:pt x="113" y="115"/>
                </a:cubicBezTo>
                <a:cubicBezTo>
                  <a:pt x="116" y="115"/>
                  <a:pt x="117" y="117"/>
                  <a:pt x="117" y="119"/>
                </a:cubicBezTo>
                <a:cubicBezTo>
                  <a:pt x="117" y="122"/>
                  <a:pt x="116" y="124"/>
                  <a:pt x="113" y="124"/>
                </a:cubicBezTo>
                <a:cubicBezTo>
                  <a:pt x="102" y="124"/>
                  <a:pt x="102" y="124"/>
                  <a:pt x="102" y="124"/>
                </a:cubicBezTo>
                <a:cubicBezTo>
                  <a:pt x="116" y="153"/>
                  <a:pt x="116" y="153"/>
                  <a:pt x="116" y="153"/>
                </a:cubicBezTo>
                <a:cubicBezTo>
                  <a:pt x="117" y="155"/>
                  <a:pt x="117" y="157"/>
                  <a:pt x="116" y="159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20" y="168"/>
                  <a:pt x="120" y="168"/>
                  <a:pt x="120" y="168"/>
                </a:cubicBezTo>
                <a:cubicBezTo>
                  <a:pt x="121" y="170"/>
                  <a:pt x="120" y="172"/>
                  <a:pt x="118" y="173"/>
                </a:cubicBezTo>
                <a:cubicBezTo>
                  <a:pt x="116" y="174"/>
                  <a:pt x="114" y="173"/>
                  <a:pt x="113" y="171"/>
                </a:cubicBezTo>
                <a:cubicBezTo>
                  <a:pt x="110" y="165"/>
                  <a:pt x="110" y="165"/>
                  <a:pt x="110" y="165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06" y="162"/>
                  <a:pt x="104" y="160"/>
                  <a:pt x="103" y="158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67" y="124"/>
                  <a:pt x="67" y="124"/>
                  <a:pt x="67" y="124"/>
                </a:cubicBezTo>
                <a:cubicBezTo>
                  <a:pt x="67" y="129"/>
                  <a:pt x="67" y="129"/>
                  <a:pt x="67" y="129"/>
                </a:cubicBezTo>
                <a:cubicBezTo>
                  <a:pt x="67" y="132"/>
                  <a:pt x="64" y="136"/>
                  <a:pt x="60" y="136"/>
                </a:cubicBezTo>
                <a:cubicBezTo>
                  <a:pt x="57" y="136"/>
                  <a:pt x="54" y="132"/>
                  <a:pt x="54" y="129"/>
                </a:cubicBezTo>
                <a:cubicBezTo>
                  <a:pt x="54" y="124"/>
                  <a:pt x="54" y="124"/>
                  <a:pt x="5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6" y="160"/>
                  <a:pt x="15" y="162"/>
                  <a:pt x="13" y="162"/>
                </a:cubicBezTo>
                <a:cubicBezTo>
                  <a:pt x="11" y="165"/>
                  <a:pt x="11" y="165"/>
                  <a:pt x="11" y="165"/>
                </a:cubicBezTo>
                <a:cubicBezTo>
                  <a:pt x="8" y="171"/>
                  <a:pt x="8" y="171"/>
                  <a:pt x="8" y="171"/>
                </a:cubicBezTo>
                <a:cubicBezTo>
                  <a:pt x="7" y="173"/>
                  <a:pt x="5" y="174"/>
                  <a:pt x="3" y="173"/>
                </a:cubicBezTo>
                <a:cubicBezTo>
                  <a:pt x="1" y="172"/>
                  <a:pt x="0" y="170"/>
                  <a:pt x="1" y="168"/>
                </a:cubicBezTo>
                <a:cubicBezTo>
                  <a:pt x="4" y="162"/>
                  <a:pt x="4" y="162"/>
                  <a:pt x="4" y="162"/>
                </a:cubicBezTo>
                <a:cubicBezTo>
                  <a:pt x="5" y="159"/>
                  <a:pt x="5" y="159"/>
                  <a:pt x="5" y="159"/>
                </a:cubicBezTo>
                <a:cubicBezTo>
                  <a:pt x="4" y="157"/>
                  <a:pt x="4" y="155"/>
                  <a:pt x="5" y="153"/>
                </a:cubicBezTo>
                <a:cubicBezTo>
                  <a:pt x="19" y="124"/>
                  <a:pt x="19" y="124"/>
                  <a:pt x="19" y="124"/>
                </a:cubicBezTo>
                <a:cubicBezTo>
                  <a:pt x="8" y="124"/>
                  <a:pt x="8" y="124"/>
                  <a:pt x="8" y="124"/>
                </a:cubicBezTo>
                <a:close/>
                <a:moveTo>
                  <a:pt x="54" y="115"/>
                </a:moveTo>
                <a:cubicBezTo>
                  <a:pt x="54" y="115"/>
                  <a:pt x="54" y="115"/>
                  <a:pt x="54" y="115"/>
                </a:cubicBezTo>
                <a:cubicBezTo>
                  <a:pt x="54" y="110"/>
                  <a:pt x="54" y="110"/>
                  <a:pt x="54" y="110"/>
                </a:cubicBezTo>
                <a:cubicBezTo>
                  <a:pt x="54" y="107"/>
                  <a:pt x="57" y="103"/>
                  <a:pt x="60" y="103"/>
                </a:cubicBezTo>
                <a:cubicBezTo>
                  <a:pt x="64" y="103"/>
                  <a:pt x="67" y="107"/>
                  <a:pt x="67" y="110"/>
                </a:cubicBezTo>
                <a:cubicBezTo>
                  <a:pt x="67" y="115"/>
                  <a:pt x="67" y="115"/>
                  <a:pt x="67" y="115"/>
                </a:cubicBezTo>
                <a:cubicBezTo>
                  <a:pt x="83" y="115"/>
                  <a:pt x="83" y="115"/>
                  <a:pt x="83" y="115"/>
                </a:cubicBezTo>
                <a:cubicBezTo>
                  <a:pt x="67" y="82"/>
                  <a:pt x="67" y="82"/>
                  <a:pt x="67" y="82"/>
                </a:cubicBezTo>
                <a:cubicBezTo>
                  <a:pt x="63" y="83"/>
                  <a:pt x="58" y="83"/>
                  <a:pt x="54" y="82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54" y="115"/>
                  <a:pt x="54" y="115"/>
                  <a:pt x="54" y="115"/>
                </a:cubicBezTo>
                <a:close/>
                <a:moveTo>
                  <a:pt x="73" y="39"/>
                </a:moveTo>
                <a:cubicBezTo>
                  <a:pt x="73" y="39"/>
                  <a:pt x="73" y="39"/>
                  <a:pt x="73" y="39"/>
                </a:cubicBezTo>
                <a:cubicBezTo>
                  <a:pt x="66" y="32"/>
                  <a:pt x="55" y="32"/>
                  <a:pt x="48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5" y="42"/>
                  <a:pt x="43" y="47"/>
                  <a:pt x="43" y="51"/>
                </a:cubicBezTo>
                <a:cubicBezTo>
                  <a:pt x="43" y="56"/>
                  <a:pt x="45" y="61"/>
                  <a:pt x="48" y="64"/>
                </a:cubicBezTo>
                <a:cubicBezTo>
                  <a:pt x="53" y="69"/>
                  <a:pt x="61" y="71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9" y="67"/>
                  <a:pt x="71" y="66"/>
                  <a:pt x="73" y="64"/>
                </a:cubicBezTo>
                <a:cubicBezTo>
                  <a:pt x="73" y="64"/>
                  <a:pt x="73" y="64"/>
                  <a:pt x="73" y="64"/>
                </a:cubicBezTo>
                <a:cubicBezTo>
                  <a:pt x="76" y="61"/>
                  <a:pt x="78" y="56"/>
                  <a:pt x="78" y="51"/>
                </a:cubicBezTo>
                <a:cubicBezTo>
                  <a:pt x="78" y="47"/>
                  <a:pt x="76" y="42"/>
                  <a:pt x="73" y="39"/>
                </a:cubicBezTo>
                <a:cubicBezTo>
                  <a:pt x="73" y="39"/>
                  <a:pt x="73" y="39"/>
                  <a:pt x="73" y="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3" name="PA_任意多边形 13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1466964" y="2745660"/>
            <a:ext cx="465373" cy="386477"/>
          </a:xfrm>
          <a:custGeom>
            <a:avLst/>
            <a:gdLst>
              <a:gd name="T0" fmla="*/ 111 w 197"/>
              <a:gd name="T1" fmla="*/ 11 h 164"/>
              <a:gd name="T2" fmla="*/ 0 w 197"/>
              <a:gd name="T3" fmla="*/ 15 h 164"/>
              <a:gd name="T4" fmla="*/ 105 w 197"/>
              <a:gd name="T5" fmla="*/ 164 h 164"/>
              <a:gd name="T6" fmla="*/ 136 w 197"/>
              <a:gd name="T7" fmla="*/ 159 h 164"/>
              <a:gd name="T8" fmla="*/ 196 w 197"/>
              <a:gd name="T9" fmla="*/ 142 h 164"/>
              <a:gd name="T10" fmla="*/ 52 w 197"/>
              <a:gd name="T11" fmla="*/ 150 h 164"/>
              <a:gd name="T12" fmla="*/ 52 w 197"/>
              <a:gd name="T13" fmla="*/ 22 h 164"/>
              <a:gd name="T14" fmla="*/ 99 w 197"/>
              <a:gd name="T15" fmla="*/ 150 h 164"/>
              <a:gd name="T16" fmla="*/ 99 w 197"/>
              <a:gd name="T17" fmla="*/ 22 h 164"/>
              <a:gd name="T18" fmla="*/ 147 w 197"/>
              <a:gd name="T19" fmla="*/ 149 h 164"/>
              <a:gd name="T20" fmla="*/ 181 w 197"/>
              <a:gd name="T21" fmla="*/ 139 h 164"/>
              <a:gd name="T22" fmla="*/ 23 w 197"/>
              <a:gd name="T23" fmla="*/ 133 h 164"/>
              <a:gd name="T24" fmla="*/ 42 w 197"/>
              <a:gd name="T25" fmla="*/ 134 h 164"/>
              <a:gd name="T26" fmla="*/ 43 w 197"/>
              <a:gd name="T27" fmla="*/ 114 h 164"/>
              <a:gd name="T28" fmla="*/ 23 w 197"/>
              <a:gd name="T29" fmla="*/ 114 h 164"/>
              <a:gd name="T30" fmla="*/ 29 w 197"/>
              <a:gd name="T31" fmla="*/ 120 h 164"/>
              <a:gd name="T32" fmla="*/ 37 w 197"/>
              <a:gd name="T33" fmla="*/ 120 h 164"/>
              <a:gd name="T34" fmla="*/ 37 w 197"/>
              <a:gd name="T35" fmla="*/ 128 h 164"/>
              <a:gd name="T36" fmla="*/ 29 w 197"/>
              <a:gd name="T37" fmla="*/ 127 h 164"/>
              <a:gd name="T38" fmla="*/ 32 w 197"/>
              <a:gd name="T39" fmla="*/ 91 h 164"/>
              <a:gd name="T40" fmla="*/ 36 w 197"/>
              <a:gd name="T41" fmla="*/ 38 h 164"/>
              <a:gd name="T42" fmla="*/ 28 w 197"/>
              <a:gd name="T43" fmla="*/ 87 h 164"/>
              <a:gd name="T44" fmla="*/ 134 w 197"/>
              <a:gd name="T45" fmla="*/ 31 h 164"/>
              <a:gd name="T46" fmla="*/ 149 w 197"/>
              <a:gd name="T47" fmla="*/ 86 h 164"/>
              <a:gd name="T48" fmla="*/ 134 w 197"/>
              <a:gd name="T49" fmla="*/ 31 h 164"/>
              <a:gd name="T50" fmla="*/ 69 w 197"/>
              <a:gd name="T51" fmla="*/ 133 h 164"/>
              <a:gd name="T52" fmla="*/ 88 w 197"/>
              <a:gd name="T53" fmla="*/ 133 h 164"/>
              <a:gd name="T54" fmla="*/ 79 w 197"/>
              <a:gd name="T55" fmla="*/ 110 h 164"/>
              <a:gd name="T56" fmla="*/ 65 w 197"/>
              <a:gd name="T57" fmla="*/ 124 h 164"/>
              <a:gd name="T58" fmla="*/ 75 w 197"/>
              <a:gd name="T59" fmla="*/ 120 h 164"/>
              <a:gd name="T60" fmla="*/ 82 w 197"/>
              <a:gd name="T61" fmla="*/ 120 h 164"/>
              <a:gd name="T62" fmla="*/ 82 w 197"/>
              <a:gd name="T63" fmla="*/ 128 h 164"/>
              <a:gd name="T64" fmla="*/ 74 w 197"/>
              <a:gd name="T65" fmla="*/ 127 h 164"/>
              <a:gd name="T66" fmla="*/ 81 w 197"/>
              <a:gd name="T67" fmla="*/ 91 h 164"/>
              <a:gd name="T68" fmla="*/ 85 w 197"/>
              <a:gd name="T69" fmla="*/ 38 h 164"/>
              <a:gd name="T70" fmla="*/ 77 w 197"/>
              <a:gd name="T71" fmla="*/ 87 h 164"/>
              <a:gd name="T72" fmla="*/ 148 w 197"/>
              <a:gd name="T73" fmla="*/ 109 h 164"/>
              <a:gd name="T74" fmla="*/ 148 w 197"/>
              <a:gd name="T75" fmla="*/ 128 h 164"/>
              <a:gd name="T76" fmla="*/ 167 w 197"/>
              <a:gd name="T77" fmla="*/ 128 h 164"/>
              <a:gd name="T78" fmla="*/ 168 w 197"/>
              <a:gd name="T79" fmla="*/ 109 h 164"/>
              <a:gd name="T80" fmla="*/ 158 w 197"/>
              <a:gd name="T81" fmla="*/ 105 h 164"/>
              <a:gd name="T82" fmla="*/ 154 w 197"/>
              <a:gd name="T83" fmla="*/ 114 h 164"/>
              <a:gd name="T84" fmla="*/ 163 w 197"/>
              <a:gd name="T85" fmla="*/ 118 h 164"/>
              <a:gd name="T86" fmla="*/ 154 w 197"/>
              <a:gd name="T87" fmla="*/ 122 h 164"/>
              <a:gd name="T88" fmla="*/ 154 w 197"/>
              <a:gd name="T89" fmla="*/ 11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7" h="164">
                <a:moveTo>
                  <a:pt x="159" y="6"/>
                </a:moveTo>
                <a:cubicBezTo>
                  <a:pt x="158" y="2"/>
                  <a:pt x="155" y="0"/>
                  <a:pt x="151" y="1"/>
                </a:cubicBezTo>
                <a:cubicBezTo>
                  <a:pt x="111" y="11"/>
                  <a:pt x="111" y="11"/>
                  <a:pt x="111" y="11"/>
                </a:cubicBezTo>
                <a:cubicBezTo>
                  <a:pt x="110" y="10"/>
                  <a:pt x="108" y="8"/>
                  <a:pt x="105" y="8"/>
                </a:cubicBezTo>
                <a:cubicBezTo>
                  <a:pt x="7" y="8"/>
                  <a:pt x="7" y="8"/>
                  <a:pt x="7" y="8"/>
                </a:cubicBezTo>
                <a:cubicBezTo>
                  <a:pt x="3" y="8"/>
                  <a:pt x="0" y="11"/>
                  <a:pt x="0" y="15"/>
                </a:cubicBezTo>
                <a:cubicBezTo>
                  <a:pt x="0" y="157"/>
                  <a:pt x="0" y="157"/>
                  <a:pt x="0" y="157"/>
                </a:cubicBezTo>
                <a:cubicBezTo>
                  <a:pt x="0" y="161"/>
                  <a:pt x="3" y="164"/>
                  <a:pt x="7" y="164"/>
                </a:cubicBezTo>
                <a:cubicBezTo>
                  <a:pt x="105" y="164"/>
                  <a:pt x="105" y="164"/>
                  <a:pt x="105" y="164"/>
                </a:cubicBezTo>
                <a:cubicBezTo>
                  <a:pt x="109" y="164"/>
                  <a:pt x="112" y="161"/>
                  <a:pt x="112" y="157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136" y="159"/>
                  <a:pt x="136" y="159"/>
                  <a:pt x="136" y="159"/>
                </a:cubicBezTo>
                <a:cubicBezTo>
                  <a:pt x="136" y="162"/>
                  <a:pt x="140" y="164"/>
                  <a:pt x="144" y="163"/>
                </a:cubicBezTo>
                <a:cubicBezTo>
                  <a:pt x="191" y="151"/>
                  <a:pt x="191" y="151"/>
                  <a:pt x="191" y="151"/>
                </a:cubicBezTo>
                <a:cubicBezTo>
                  <a:pt x="195" y="150"/>
                  <a:pt x="197" y="146"/>
                  <a:pt x="196" y="142"/>
                </a:cubicBezTo>
                <a:cubicBezTo>
                  <a:pt x="159" y="6"/>
                  <a:pt x="159" y="6"/>
                  <a:pt x="159" y="6"/>
                </a:cubicBezTo>
                <a:close/>
                <a:moveTo>
                  <a:pt x="52" y="150"/>
                </a:moveTo>
                <a:cubicBezTo>
                  <a:pt x="52" y="150"/>
                  <a:pt x="52" y="150"/>
                  <a:pt x="52" y="150"/>
                </a:cubicBezTo>
                <a:cubicBezTo>
                  <a:pt x="14" y="150"/>
                  <a:pt x="14" y="150"/>
                  <a:pt x="14" y="150"/>
                </a:cubicBezTo>
                <a:cubicBezTo>
                  <a:pt x="14" y="22"/>
                  <a:pt x="14" y="22"/>
                  <a:pt x="14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50"/>
                  <a:pt x="52" y="150"/>
                  <a:pt x="52" y="150"/>
                </a:cubicBezTo>
                <a:close/>
                <a:moveTo>
                  <a:pt x="99" y="150"/>
                </a:moveTo>
                <a:cubicBezTo>
                  <a:pt x="99" y="150"/>
                  <a:pt x="99" y="150"/>
                  <a:pt x="99" y="150"/>
                </a:cubicBezTo>
                <a:cubicBezTo>
                  <a:pt x="60" y="150"/>
                  <a:pt x="60" y="150"/>
                  <a:pt x="60" y="150"/>
                </a:cubicBezTo>
                <a:cubicBezTo>
                  <a:pt x="60" y="22"/>
                  <a:pt x="60" y="22"/>
                  <a:pt x="60" y="22"/>
                </a:cubicBezTo>
                <a:cubicBezTo>
                  <a:pt x="99" y="22"/>
                  <a:pt x="99" y="22"/>
                  <a:pt x="99" y="22"/>
                </a:cubicBezTo>
                <a:cubicBezTo>
                  <a:pt x="99" y="150"/>
                  <a:pt x="99" y="150"/>
                  <a:pt x="99" y="150"/>
                </a:cubicBezTo>
                <a:close/>
                <a:moveTo>
                  <a:pt x="147" y="149"/>
                </a:moveTo>
                <a:cubicBezTo>
                  <a:pt x="147" y="149"/>
                  <a:pt x="147" y="149"/>
                  <a:pt x="147" y="149"/>
                </a:cubicBezTo>
                <a:cubicBezTo>
                  <a:pt x="114" y="25"/>
                  <a:pt x="114" y="25"/>
                  <a:pt x="114" y="25"/>
                </a:cubicBezTo>
                <a:cubicBezTo>
                  <a:pt x="148" y="16"/>
                  <a:pt x="148" y="16"/>
                  <a:pt x="148" y="16"/>
                </a:cubicBezTo>
                <a:cubicBezTo>
                  <a:pt x="181" y="139"/>
                  <a:pt x="181" y="139"/>
                  <a:pt x="181" y="139"/>
                </a:cubicBezTo>
                <a:cubicBezTo>
                  <a:pt x="147" y="149"/>
                  <a:pt x="147" y="149"/>
                  <a:pt x="147" y="149"/>
                </a:cubicBezTo>
                <a:close/>
                <a:moveTo>
                  <a:pt x="23" y="133"/>
                </a:moveTo>
                <a:cubicBezTo>
                  <a:pt x="23" y="133"/>
                  <a:pt x="23" y="133"/>
                  <a:pt x="23" y="133"/>
                </a:cubicBezTo>
                <a:cubicBezTo>
                  <a:pt x="23" y="133"/>
                  <a:pt x="23" y="133"/>
                  <a:pt x="23" y="133"/>
                </a:cubicBezTo>
                <a:cubicBezTo>
                  <a:pt x="26" y="136"/>
                  <a:pt x="29" y="137"/>
                  <a:pt x="33" y="137"/>
                </a:cubicBezTo>
                <a:cubicBezTo>
                  <a:pt x="37" y="137"/>
                  <a:pt x="40" y="136"/>
                  <a:pt x="42" y="134"/>
                </a:cubicBezTo>
                <a:cubicBezTo>
                  <a:pt x="43" y="133"/>
                  <a:pt x="43" y="133"/>
                  <a:pt x="43" y="133"/>
                </a:cubicBezTo>
                <a:cubicBezTo>
                  <a:pt x="45" y="131"/>
                  <a:pt x="47" y="127"/>
                  <a:pt x="47" y="124"/>
                </a:cubicBezTo>
                <a:cubicBezTo>
                  <a:pt x="47" y="120"/>
                  <a:pt x="45" y="116"/>
                  <a:pt x="43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0" y="112"/>
                  <a:pt x="37" y="110"/>
                  <a:pt x="33" y="110"/>
                </a:cubicBezTo>
                <a:cubicBezTo>
                  <a:pt x="29" y="110"/>
                  <a:pt x="26" y="112"/>
                  <a:pt x="23" y="114"/>
                </a:cubicBezTo>
                <a:cubicBezTo>
                  <a:pt x="21" y="116"/>
                  <a:pt x="19" y="120"/>
                  <a:pt x="19" y="124"/>
                </a:cubicBezTo>
                <a:cubicBezTo>
                  <a:pt x="19" y="127"/>
                  <a:pt x="21" y="131"/>
                  <a:pt x="23" y="133"/>
                </a:cubicBezTo>
                <a:close/>
                <a:moveTo>
                  <a:pt x="29" y="120"/>
                </a:moveTo>
                <a:cubicBezTo>
                  <a:pt x="29" y="120"/>
                  <a:pt x="29" y="120"/>
                  <a:pt x="29" y="120"/>
                </a:cubicBezTo>
                <a:cubicBezTo>
                  <a:pt x="30" y="119"/>
                  <a:pt x="31" y="118"/>
                  <a:pt x="33" y="118"/>
                </a:cubicBezTo>
                <a:cubicBezTo>
                  <a:pt x="34" y="118"/>
                  <a:pt x="36" y="119"/>
                  <a:pt x="37" y="120"/>
                </a:cubicBezTo>
                <a:cubicBezTo>
                  <a:pt x="37" y="120"/>
                  <a:pt x="37" y="120"/>
                  <a:pt x="37" y="120"/>
                </a:cubicBezTo>
                <a:cubicBezTo>
                  <a:pt x="38" y="121"/>
                  <a:pt x="38" y="122"/>
                  <a:pt x="38" y="124"/>
                </a:cubicBezTo>
                <a:cubicBezTo>
                  <a:pt x="38" y="125"/>
                  <a:pt x="38" y="127"/>
                  <a:pt x="37" y="128"/>
                </a:cubicBezTo>
                <a:cubicBezTo>
                  <a:pt x="36" y="129"/>
                  <a:pt x="34" y="129"/>
                  <a:pt x="33" y="129"/>
                </a:cubicBezTo>
                <a:cubicBezTo>
                  <a:pt x="31" y="129"/>
                  <a:pt x="30" y="129"/>
                  <a:pt x="29" y="128"/>
                </a:cubicBezTo>
                <a:cubicBezTo>
                  <a:pt x="29" y="127"/>
                  <a:pt x="29" y="127"/>
                  <a:pt x="29" y="127"/>
                </a:cubicBezTo>
                <a:cubicBezTo>
                  <a:pt x="28" y="126"/>
                  <a:pt x="27" y="125"/>
                  <a:pt x="27" y="124"/>
                </a:cubicBezTo>
                <a:cubicBezTo>
                  <a:pt x="27" y="122"/>
                  <a:pt x="28" y="121"/>
                  <a:pt x="29" y="120"/>
                </a:cubicBezTo>
                <a:close/>
                <a:moveTo>
                  <a:pt x="32" y="91"/>
                </a:moveTo>
                <a:cubicBezTo>
                  <a:pt x="32" y="91"/>
                  <a:pt x="32" y="91"/>
                  <a:pt x="32" y="91"/>
                </a:cubicBezTo>
                <a:cubicBezTo>
                  <a:pt x="34" y="91"/>
                  <a:pt x="36" y="89"/>
                  <a:pt x="36" y="87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35"/>
                  <a:pt x="34" y="34"/>
                  <a:pt x="32" y="34"/>
                </a:cubicBezTo>
                <a:cubicBezTo>
                  <a:pt x="29" y="34"/>
                  <a:pt x="28" y="35"/>
                  <a:pt x="28" y="38"/>
                </a:cubicBezTo>
                <a:cubicBezTo>
                  <a:pt x="28" y="87"/>
                  <a:pt x="28" y="87"/>
                  <a:pt x="28" y="87"/>
                </a:cubicBezTo>
                <a:cubicBezTo>
                  <a:pt x="28" y="89"/>
                  <a:pt x="29" y="91"/>
                  <a:pt x="32" y="91"/>
                </a:cubicBezTo>
                <a:close/>
                <a:moveTo>
                  <a:pt x="134" y="31"/>
                </a:moveTo>
                <a:cubicBezTo>
                  <a:pt x="134" y="31"/>
                  <a:pt x="134" y="31"/>
                  <a:pt x="134" y="31"/>
                </a:cubicBezTo>
                <a:cubicBezTo>
                  <a:pt x="132" y="32"/>
                  <a:pt x="131" y="34"/>
                  <a:pt x="131" y="36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6"/>
                  <a:pt x="146" y="87"/>
                  <a:pt x="149" y="86"/>
                </a:cubicBezTo>
                <a:cubicBezTo>
                  <a:pt x="151" y="86"/>
                  <a:pt x="152" y="84"/>
                  <a:pt x="152" y="82"/>
                </a:cubicBezTo>
                <a:cubicBezTo>
                  <a:pt x="139" y="34"/>
                  <a:pt x="139" y="34"/>
                  <a:pt x="139" y="34"/>
                </a:cubicBezTo>
                <a:cubicBezTo>
                  <a:pt x="138" y="32"/>
                  <a:pt x="136" y="31"/>
                  <a:pt x="134" y="31"/>
                </a:cubicBezTo>
                <a:close/>
                <a:moveTo>
                  <a:pt x="69" y="133"/>
                </a:moveTo>
                <a:cubicBezTo>
                  <a:pt x="69" y="133"/>
                  <a:pt x="69" y="133"/>
                  <a:pt x="69" y="133"/>
                </a:cubicBezTo>
                <a:cubicBezTo>
                  <a:pt x="69" y="133"/>
                  <a:pt x="69" y="133"/>
                  <a:pt x="69" y="133"/>
                </a:cubicBezTo>
                <a:cubicBezTo>
                  <a:pt x="71" y="136"/>
                  <a:pt x="75" y="137"/>
                  <a:pt x="79" y="137"/>
                </a:cubicBezTo>
                <a:cubicBezTo>
                  <a:pt x="82" y="137"/>
                  <a:pt x="86" y="136"/>
                  <a:pt x="88" y="134"/>
                </a:cubicBezTo>
                <a:cubicBezTo>
                  <a:pt x="88" y="133"/>
                  <a:pt x="88" y="133"/>
                  <a:pt x="88" y="133"/>
                </a:cubicBezTo>
                <a:cubicBezTo>
                  <a:pt x="91" y="131"/>
                  <a:pt x="92" y="127"/>
                  <a:pt x="92" y="124"/>
                </a:cubicBezTo>
                <a:cubicBezTo>
                  <a:pt x="92" y="120"/>
                  <a:pt x="91" y="116"/>
                  <a:pt x="88" y="114"/>
                </a:cubicBezTo>
                <a:cubicBezTo>
                  <a:pt x="86" y="112"/>
                  <a:pt x="82" y="110"/>
                  <a:pt x="79" y="110"/>
                </a:cubicBezTo>
                <a:cubicBezTo>
                  <a:pt x="75" y="110"/>
                  <a:pt x="71" y="112"/>
                  <a:pt x="69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6" y="116"/>
                  <a:pt x="65" y="120"/>
                  <a:pt x="65" y="124"/>
                </a:cubicBezTo>
                <a:cubicBezTo>
                  <a:pt x="65" y="127"/>
                  <a:pt x="66" y="131"/>
                  <a:pt x="69" y="133"/>
                </a:cubicBezTo>
                <a:close/>
                <a:moveTo>
                  <a:pt x="75" y="120"/>
                </a:moveTo>
                <a:cubicBezTo>
                  <a:pt x="75" y="120"/>
                  <a:pt x="75" y="120"/>
                  <a:pt x="75" y="120"/>
                </a:cubicBezTo>
                <a:cubicBezTo>
                  <a:pt x="76" y="119"/>
                  <a:pt x="77" y="118"/>
                  <a:pt x="79" y="118"/>
                </a:cubicBezTo>
                <a:cubicBezTo>
                  <a:pt x="80" y="118"/>
                  <a:pt x="81" y="119"/>
                  <a:pt x="8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4" y="121"/>
                  <a:pt x="84" y="122"/>
                  <a:pt x="84" y="124"/>
                </a:cubicBezTo>
                <a:cubicBezTo>
                  <a:pt x="84" y="125"/>
                  <a:pt x="84" y="127"/>
                  <a:pt x="83" y="128"/>
                </a:cubicBezTo>
                <a:cubicBezTo>
                  <a:pt x="82" y="128"/>
                  <a:pt x="82" y="128"/>
                  <a:pt x="82" y="128"/>
                </a:cubicBezTo>
                <a:cubicBezTo>
                  <a:pt x="81" y="129"/>
                  <a:pt x="80" y="129"/>
                  <a:pt x="79" y="129"/>
                </a:cubicBezTo>
                <a:cubicBezTo>
                  <a:pt x="77" y="129"/>
                  <a:pt x="76" y="129"/>
                  <a:pt x="75" y="128"/>
                </a:cubicBezTo>
                <a:cubicBezTo>
                  <a:pt x="74" y="127"/>
                  <a:pt x="74" y="127"/>
                  <a:pt x="74" y="127"/>
                </a:cubicBezTo>
                <a:cubicBezTo>
                  <a:pt x="74" y="126"/>
                  <a:pt x="73" y="125"/>
                  <a:pt x="73" y="124"/>
                </a:cubicBezTo>
                <a:cubicBezTo>
                  <a:pt x="73" y="122"/>
                  <a:pt x="74" y="121"/>
                  <a:pt x="75" y="120"/>
                </a:cubicBezTo>
                <a:close/>
                <a:moveTo>
                  <a:pt x="81" y="91"/>
                </a:moveTo>
                <a:cubicBezTo>
                  <a:pt x="81" y="91"/>
                  <a:pt x="81" y="91"/>
                  <a:pt x="81" y="91"/>
                </a:cubicBezTo>
                <a:cubicBezTo>
                  <a:pt x="83" y="91"/>
                  <a:pt x="85" y="89"/>
                  <a:pt x="85" y="87"/>
                </a:cubicBezTo>
                <a:cubicBezTo>
                  <a:pt x="85" y="38"/>
                  <a:pt x="85" y="38"/>
                  <a:pt x="85" y="38"/>
                </a:cubicBezTo>
                <a:cubicBezTo>
                  <a:pt x="85" y="35"/>
                  <a:pt x="83" y="34"/>
                  <a:pt x="81" y="34"/>
                </a:cubicBezTo>
                <a:cubicBezTo>
                  <a:pt x="79" y="34"/>
                  <a:pt x="77" y="35"/>
                  <a:pt x="77" y="38"/>
                </a:cubicBezTo>
                <a:cubicBezTo>
                  <a:pt x="77" y="87"/>
                  <a:pt x="77" y="87"/>
                  <a:pt x="77" y="87"/>
                </a:cubicBezTo>
                <a:cubicBezTo>
                  <a:pt x="77" y="89"/>
                  <a:pt x="79" y="91"/>
                  <a:pt x="81" y="91"/>
                </a:cubicBezTo>
                <a:close/>
                <a:moveTo>
                  <a:pt x="148" y="109"/>
                </a:moveTo>
                <a:cubicBezTo>
                  <a:pt x="148" y="109"/>
                  <a:pt x="148" y="109"/>
                  <a:pt x="148" y="109"/>
                </a:cubicBezTo>
                <a:cubicBezTo>
                  <a:pt x="146" y="111"/>
                  <a:pt x="144" y="114"/>
                  <a:pt x="144" y="118"/>
                </a:cubicBezTo>
                <a:cubicBezTo>
                  <a:pt x="144" y="122"/>
                  <a:pt x="146" y="125"/>
                  <a:pt x="148" y="128"/>
                </a:cubicBezTo>
                <a:cubicBezTo>
                  <a:pt x="148" y="128"/>
                  <a:pt x="148" y="128"/>
                  <a:pt x="148" y="128"/>
                </a:cubicBezTo>
                <a:cubicBezTo>
                  <a:pt x="151" y="130"/>
                  <a:pt x="154" y="132"/>
                  <a:pt x="158" y="132"/>
                </a:cubicBezTo>
                <a:cubicBezTo>
                  <a:pt x="161" y="132"/>
                  <a:pt x="165" y="131"/>
                  <a:pt x="167" y="128"/>
                </a:cubicBezTo>
                <a:cubicBezTo>
                  <a:pt x="167" y="128"/>
                  <a:pt x="167" y="128"/>
                  <a:pt x="167" y="128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70" y="126"/>
                  <a:pt x="171" y="122"/>
                  <a:pt x="171" y="118"/>
                </a:cubicBezTo>
                <a:cubicBezTo>
                  <a:pt x="171" y="114"/>
                  <a:pt x="170" y="111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8" y="109"/>
                  <a:pt x="168" y="109"/>
                  <a:pt x="168" y="109"/>
                </a:cubicBezTo>
                <a:cubicBezTo>
                  <a:pt x="165" y="106"/>
                  <a:pt x="162" y="105"/>
                  <a:pt x="158" y="105"/>
                </a:cubicBezTo>
                <a:cubicBezTo>
                  <a:pt x="154" y="105"/>
                  <a:pt x="151" y="106"/>
                  <a:pt x="148" y="109"/>
                </a:cubicBezTo>
                <a:close/>
                <a:moveTo>
                  <a:pt x="154" y="114"/>
                </a:moveTo>
                <a:cubicBezTo>
                  <a:pt x="154" y="114"/>
                  <a:pt x="154" y="114"/>
                  <a:pt x="154" y="114"/>
                </a:cubicBezTo>
                <a:cubicBezTo>
                  <a:pt x="155" y="113"/>
                  <a:pt x="156" y="113"/>
                  <a:pt x="158" y="113"/>
                </a:cubicBezTo>
                <a:cubicBezTo>
                  <a:pt x="159" y="113"/>
                  <a:pt x="161" y="113"/>
                  <a:pt x="162" y="114"/>
                </a:cubicBezTo>
                <a:cubicBezTo>
                  <a:pt x="163" y="115"/>
                  <a:pt x="163" y="117"/>
                  <a:pt x="163" y="118"/>
                </a:cubicBezTo>
                <a:cubicBezTo>
                  <a:pt x="163" y="120"/>
                  <a:pt x="163" y="121"/>
                  <a:pt x="162" y="122"/>
                </a:cubicBezTo>
                <a:cubicBezTo>
                  <a:pt x="161" y="123"/>
                  <a:pt x="159" y="124"/>
                  <a:pt x="158" y="124"/>
                </a:cubicBezTo>
                <a:cubicBezTo>
                  <a:pt x="156" y="124"/>
                  <a:pt x="155" y="123"/>
                  <a:pt x="154" y="122"/>
                </a:cubicBezTo>
                <a:cubicBezTo>
                  <a:pt x="154" y="122"/>
                  <a:pt x="154" y="122"/>
                  <a:pt x="154" y="122"/>
                </a:cubicBezTo>
                <a:cubicBezTo>
                  <a:pt x="153" y="121"/>
                  <a:pt x="152" y="120"/>
                  <a:pt x="152" y="118"/>
                </a:cubicBezTo>
                <a:cubicBezTo>
                  <a:pt x="152" y="117"/>
                  <a:pt x="153" y="115"/>
                  <a:pt x="154" y="1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74" name="PA_组合 73"/>
          <p:cNvGrpSpPr/>
          <p:nvPr>
            <p:custDataLst>
              <p:tags r:id="rId9"/>
            </p:custDataLst>
          </p:nvPr>
        </p:nvGrpSpPr>
        <p:grpSpPr>
          <a:xfrm>
            <a:off x="2889552" y="3429000"/>
            <a:ext cx="2016723" cy="2527653"/>
            <a:chOff x="522514" y="3027330"/>
            <a:chExt cx="1512542" cy="1440160"/>
          </a:xfrm>
        </p:grpSpPr>
        <p:sp>
          <p:nvSpPr>
            <p:cNvPr id="75" name="矩形 74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76" name="直接连接符 75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PA_组合 76"/>
          <p:cNvGrpSpPr/>
          <p:nvPr>
            <p:custDataLst>
              <p:tags r:id="rId10"/>
            </p:custDataLst>
          </p:nvPr>
        </p:nvGrpSpPr>
        <p:grpSpPr>
          <a:xfrm>
            <a:off x="5090885" y="3429000"/>
            <a:ext cx="2016723" cy="2527653"/>
            <a:chOff x="522514" y="3027330"/>
            <a:chExt cx="1512542" cy="1440160"/>
          </a:xfrm>
        </p:grpSpPr>
        <p:sp>
          <p:nvSpPr>
            <p:cNvPr id="78" name="矩形 77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79" name="直接连接符 78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PA_组合 79"/>
          <p:cNvGrpSpPr/>
          <p:nvPr>
            <p:custDataLst>
              <p:tags r:id="rId11"/>
            </p:custDataLst>
          </p:nvPr>
        </p:nvGrpSpPr>
        <p:grpSpPr>
          <a:xfrm>
            <a:off x="7300685" y="3429000"/>
            <a:ext cx="2016723" cy="2527653"/>
            <a:chOff x="522514" y="3027330"/>
            <a:chExt cx="1512542" cy="1440160"/>
          </a:xfrm>
        </p:grpSpPr>
        <p:sp>
          <p:nvSpPr>
            <p:cNvPr id="81" name="矩形 80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PA_组合 82"/>
          <p:cNvGrpSpPr/>
          <p:nvPr>
            <p:custDataLst>
              <p:tags r:id="rId12"/>
            </p:custDataLst>
          </p:nvPr>
        </p:nvGrpSpPr>
        <p:grpSpPr>
          <a:xfrm>
            <a:off x="9493552" y="3429000"/>
            <a:ext cx="2016723" cy="2527653"/>
            <a:chOff x="522514" y="3027330"/>
            <a:chExt cx="1512542" cy="1440160"/>
          </a:xfrm>
        </p:grpSpPr>
        <p:sp>
          <p:nvSpPr>
            <p:cNvPr id="84" name="矩形 83"/>
            <p:cNvSpPr/>
            <p:nvPr/>
          </p:nvSpPr>
          <p:spPr>
            <a:xfrm>
              <a:off x="522514" y="3027330"/>
              <a:ext cx="1512542" cy="1440160"/>
            </a:xfrm>
            <a:prstGeom prst="rect">
              <a:avLst/>
            </a:prstGeom>
            <a:solidFill>
              <a:schemeClr val="bg1">
                <a:lumMod val="8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85" name="直接连接符 84"/>
            <p:cNvCxnSpPr/>
            <p:nvPr/>
          </p:nvCxnSpPr>
          <p:spPr>
            <a:xfrm>
              <a:off x="522514" y="3393953"/>
              <a:ext cx="1512542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PA_矩形 58"/>
          <p:cNvSpPr/>
          <p:nvPr>
            <p:custDataLst>
              <p:tags r:id="rId13"/>
            </p:custDataLst>
          </p:nvPr>
        </p:nvSpPr>
        <p:spPr>
          <a:xfrm>
            <a:off x="5025504" y="4408909"/>
            <a:ext cx="2171630" cy="360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en-US" altLang="zh-CN" sz="1333" dirty="0" err="1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BPnet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0" name="PA_矩形 59"/>
          <p:cNvSpPr/>
          <p:nvPr>
            <p:custDataLst>
              <p:tags r:id="rId14"/>
            </p:custDataLst>
          </p:nvPr>
        </p:nvSpPr>
        <p:spPr>
          <a:xfrm>
            <a:off x="2795533" y="4338571"/>
            <a:ext cx="2171630" cy="707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en-US" altLang="zh-CN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Matrix</a:t>
            </a:r>
          </a:p>
          <a:p>
            <a:pPr algn="ctr" defTabSz="1219170">
              <a:lnSpc>
                <a:spcPct val="150000"/>
              </a:lnSpc>
            </a:pPr>
            <a:r>
              <a:rPr lang="en-US" altLang="zh-CN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Data Loader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1" name="PA_矩形 60"/>
          <p:cNvSpPr/>
          <p:nvPr>
            <p:custDataLst>
              <p:tags r:id="rId15"/>
            </p:custDataLst>
          </p:nvPr>
        </p:nvSpPr>
        <p:spPr>
          <a:xfrm>
            <a:off x="782301" y="4294609"/>
            <a:ext cx="1813030" cy="707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分工情况</a:t>
            </a:r>
            <a:endParaRPr lang="en-US" altLang="zh-CN" sz="1333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创新</a:t>
            </a: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点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2" name="PA_矩形 61"/>
          <p:cNvSpPr/>
          <p:nvPr>
            <p:custDataLst>
              <p:tags r:id="rId16"/>
            </p:custDataLst>
          </p:nvPr>
        </p:nvSpPr>
        <p:spPr>
          <a:xfrm>
            <a:off x="9424130" y="4364947"/>
            <a:ext cx="2171630" cy="707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en-US" altLang="zh-CN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Organization</a:t>
            </a:r>
          </a:p>
          <a:p>
            <a:pPr algn="ctr" defTabSz="1219170">
              <a:lnSpc>
                <a:spcPct val="150000"/>
              </a:lnSpc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分支树</a:t>
            </a:r>
          </a:p>
        </p:txBody>
      </p:sp>
      <p:sp>
        <p:nvSpPr>
          <p:cNvPr id="63" name="PA_矩形 62"/>
          <p:cNvSpPr/>
          <p:nvPr>
            <p:custDataLst>
              <p:tags r:id="rId17"/>
            </p:custDataLst>
          </p:nvPr>
        </p:nvSpPr>
        <p:spPr>
          <a:xfrm>
            <a:off x="7211746" y="4347364"/>
            <a:ext cx="2171630" cy="6681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训练结果</a:t>
            </a:r>
            <a:endParaRPr lang="en-US" altLang="zh-CN" sz="1333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实验对比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4" name="PA_矩形 63"/>
          <p:cNvSpPr/>
          <p:nvPr>
            <p:custDataLst>
              <p:tags r:id="rId18"/>
            </p:custDataLst>
          </p:nvPr>
        </p:nvSpPr>
        <p:spPr>
          <a:xfrm>
            <a:off x="5583679" y="3556386"/>
            <a:ext cx="10118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600" b="1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网络设计</a:t>
            </a:r>
            <a:endParaRPr lang="zh-CN" altLang="en-US" sz="1600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5" name="PA_矩形 64"/>
          <p:cNvSpPr/>
          <p:nvPr>
            <p:custDataLst>
              <p:tags r:id="rId19"/>
            </p:custDataLst>
          </p:nvPr>
        </p:nvSpPr>
        <p:spPr>
          <a:xfrm>
            <a:off x="3195449" y="3565179"/>
            <a:ext cx="14253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600" b="1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基础数据结构</a:t>
            </a:r>
            <a:endParaRPr lang="zh-CN" altLang="en-US" sz="1600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6" name="PA_矩形 65"/>
          <p:cNvSpPr/>
          <p:nvPr>
            <p:custDataLst>
              <p:tags r:id="rId20"/>
            </p:custDataLst>
          </p:nvPr>
        </p:nvSpPr>
        <p:spPr>
          <a:xfrm>
            <a:off x="930036" y="3556386"/>
            <a:ext cx="15175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zh-CN" altLang="en-US" sz="1600" b="1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概况</a:t>
            </a:r>
            <a:endParaRPr lang="zh-CN" altLang="en-US" sz="1600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7" name="PA_矩形 66"/>
          <p:cNvSpPr/>
          <p:nvPr>
            <p:custDataLst>
              <p:tags r:id="rId21"/>
            </p:custDataLst>
          </p:nvPr>
        </p:nvSpPr>
        <p:spPr>
          <a:xfrm>
            <a:off x="9885592" y="3538802"/>
            <a:ext cx="12186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600" b="1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工程</a:t>
            </a:r>
            <a:r>
              <a:rPr lang="zh-CN" altLang="en-US" sz="1600" b="1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化开发</a:t>
            </a:r>
            <a:endParaRPr lang="zh-CN" altLang="en-US" sz="1600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8" name="PA_矩形 67"/>
          <p:cNvSpPr/>
          <p:nvPr>
            <p:custDataLst>
              <p:tags r:id="rId22"/>
            </p:custDataLst>
          </p:nvPr>
        </p:nvSpPr>
        <p:spPr>
          <a:xfrm>
            <a:off x="7796300" y="3556386"/>
            <a:ext cx="10118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600" b="1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效果演示</a:t>
            </a:r>
            <a:endParaRPr lang="zh-CN" altLang="en-US" sz="1600" b="1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0362539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69" grpId="0" animBg="1"/>
      <p:bldP spid="70" grpId="0" animBg="1"/>
      <p:bldP spid="71" grpId="0" animBg="1"/>
      <p:bldP spid="72" grpId="0" animBg="1"/>
      <p:bldP spid="73" grpId="0" animBg="1"/>
      <p:bldP spid="59" grpId="0"/>
      <p:bldP spid="60" grpId="0"/>
      <p:bldP spid="61" grpId="0"/>
      <p:bldP spid="62" grpId="0"/>
      <p:bldP spid="63" grpId="0" animBg="1" autoUpdateAnimBg="0"/>
      <p:bldP spid="64" grpId="0"/>
      <p:bldP spid="65" grpId="0"/>
      <p:bldP spid="66" grpId="0"/>
      <p:bldP spid="67" grpId="0"/>
      <p:bldP spid="6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_任意多边形 6"/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5791200" y="1544124"/>
            <a:ext cx="609600" cy="791981"/>
          </a:xfrm>
          <a:custGeom>
            <a:avLst/>
            <a:gdLst>
              <a:gd name="T0" fmla="*/ 891 w 1347"/>
              <a:gd name="T1" fmla="*/ 639 h 1750"/>
              <a:gd name="T2" fmla="*/ 673 w 1347"/>
              <a:gd name="T3" fmla="*/ 728 h 1750"/>
              <a:gd name="T4" fmla="*/ 555 w 1347"/>
              <a:gd name="T5" fmla="*/ 706 h 1750"/>
              <a:gd name="T6" fmla="*/ 456 w 1347"/>
              <a:gd name="T7" fmla="*/ 639 h 1750"/>
              <a:gd name="T8" fmla="*/ 398 w 1347"/>
              <a:gd name="T9" fmla="*/ 639 h 1750"/>
              <a:gd name="T10" fmla="*/ 397 w 1347"/>
              <a:gd name="T11" fmla="*/ 696 h 1750"/>
              <a:gd name="T12" fmla="*/ 525 w 1347"/>
              <a:gd name="T13" fmla="*/ 781 h 1750"/>
              <a:gd name="T14" fmla="*/ 673 w 1347"/>
              <a:gd name="T15" fmla="*/ 810 h 1750"/>
              <a:gd name="T16" fmla="*/ 949 w 1347"/>
              <a:gd name="T17" fmla="*/ 696 h 1750"/>
              <a:gd name="T18" fmla="*/ 949 w 1347"/>
              <a:gd name="T19" fmla="*/ 639 h 1750"/>
              <a:gd name="T20" fmla="*/ 891 w 1347"/>
              <a:gd name="T21" fmla="*/ 639 h 1750"/>
              <a:gd name="T22" fmla="*/ 987 w 1347"/>
              <a:gd name="T23" fmla="*/ 1525 h 1750"/>
              <a:gd name="T24" fmla="*/ 987 w 1347"/>
              <a:gd name="T25" fmla="*/ 1525 h 1750"/>
              <a:gd name="T26" fmla="*/ 360 w 1347"/>
              <a:gd name="T27" fmla="*/ 1525 h 1750"/>
              <a:gd name="T28" fmla="*/ 318 w 1347"/>
              <a:gd name="T29" fmla="*/ 1566 h 1750"/>
              <a:gd name="T30" fmla="*/ 360 w 1347"/>
              <a:gd name="T31" fmla="*/ 1607 h 1750"/>
              <a:gd name="T32" fmla="*/ 987 w 1347"/>
              <a:gd name="T33" fmla="*/ 1607 h 1750"/>
              <a:gd name="T34" fmla="*/ 1027 w 1347"/>
              <a:gd name="T35" fmla="*/ 1566 h 1750"/>
              <a:gd name="T36" fmla="*/ 987 w 1347"/>
              <a:gd name="T37" fmla="*/ 1525 h 1750"/>
              <a:gd name="T38" fmla="*/ 1347 w 1347"/>
              <a:gd name="T39" fmla="*/ 674 h 1750"/>
              <a:gd name="T40" fmla="*/ 1347 w 1347"/>
              <a:gd name="T41" fmla="*/ 674 h 1750"/>
              <a:gd name="T42" fmla="*/ 1149 w 1347"/>
              <a:gd name="T43" fmla="*/ 198 h 1750"/>
              <a:gd name="T44" fmla="*/ 673 w 1347"/>
              <a:gd name="T45" fmla="*/ 0 h 1750"/>
              <a:gd name="T46" fmla="*/ 197 w 1347"/>
              <a:gd name="T47" fmla="*/ 198 h 1750"/>
              <a:gd name="T48" fmla="*/ 0 w 1347"/>
              <a:gd name="T49" fmla="*/ 674 h 1750"/>
              <a:gd name="T50" fmla="*/ 86 w 1347"/>
              <a:gd name="T51" fmla="*/ 1005 h 1750"/>
              <a:gd name="T52" fmla="*/ 292 w 1347"/>
              <a:gd name="T53" fmla="*/ 1229 h 1750"/>
              <a:gd name="T54" fmla="*/ 292 w 1347"/>
              <a:gd name="T55" fmla="*/ 1418 h 1750"/>
              <a:gd name="T56" fmla="*/ 360 w 1347"/>
              <a:gd name="T57" fmla="*/ 1487 h 1750"/>
              <a:gd name="T58" fmla="*/ 987 w 1347"/>
              <a:gd name="T59" fmla="*/ 1487 h 1750"/>
              <a:gd name="T60" fmla="*/ 1055 w 1347"/>
              <a:gd name="T61" fmla="*/ 1418 h 1750"/>
              <a:gd name="T62" fmla="*/ 1055 w 1347"/>
              <a:gd name="T63" fmla="*/ 1229 h 1750"/>
              <a:gd name="T64" fmla="*/ 1260 w 1347"/>
              <a:gd name="T65" fmla="*/ 1005 h 1750"/>
              <a:gd name="T66" fmla="*/ 1347 w 1347"/>
              <a:gd name="T67" fmla="*/ 674 h 1750"/>
              <a:gd name="T68" fmla="*/ 1142 w 1347"/>
              <a:gd name="T69" fmla="*/ 938 h 1750"/>
              <a:gd name="T70" fmla="*/ 1142 w 1347"/>
              <a:gd name="T71" fmla="*/ 938 h 1750"/>
              <a:gd name="T72" fmla="*/ 1141 w 1347"/>
              <a:gd name="T73" fmla="*/ 938 h 1750"/>
              <a:gd name="T74" fmla="*/ 951 w 1347"/>
              <a:gd name="T75" fmla="*/ 1135 h 1750"/>
              <a:gd name="T76" fmla="*/ 919 w 1347"/>
              <a:gd name="T77" fmla="*/ 1193 h 1750"/>
              <a:gd name="T78" fmla="*/ 918 w 1347"/>
              <a:gd name="T79" fmla="*/ 1193 h 1750"/>
              <a:gd name="T80" fmla="*/ 918 w 1347"/>
              <a:gd name="T81" fmla="*/ 1350 h 1750"/>
              <a:gd name="T82" fmla="*/ 429 w 1347"/>
              <a:gd name="T83" fmla="*/ 1350 h 1750"/>
              <a:gd name="T84" fmla="*/ 429 w 1347"/>
              <a:gd name="T85" fmla="*/ 1193 h 1750"/>
              <a:gd name="T86" fmla="*/ 389 w 1347"/>
              <a:gd name="T87" fmla="*/ 1132 h 1750"/>
              <a:gd name="T88" fmla="*/ 205 w 1347"/>
              <a:gd name="T89" fmla="*/ 938 h 1750"/>
              <a:gd name="T90" fmla="*/ 136 w 1347"/>
              <a:gd name="T91" fmla="*/ 674 h 1750"/>
              <a:gd name="T92" fmla="*/ 294 w 1347"/>
              <a:gd name="T93" fmla="*/ 295 h 1750"/>
              <a:gd name="T94" fmla="*/ 673 w 1347"/>
              <a:gd name="T95" fmla="*/ 137 h 1750"/>
              <a:gd name="T96" fmla="*/ 1053 w 1347"/>
              <a:gd name="T97" fmla="*/ 295 h 1750"/>
              <a:gd name="T98" fmla="*/ 1210 w 1347"/>
              <a:gd name="T99" fmla="*/ 674 h 1750"/>
              <a:gd name="T100" fmla="*/ 1142 w 1347"/>
              <a:gd name="T101" fmla="*/ 938 h 1750"/>
              <a:gd name="T102" fmla="*/ 855 w 1347"/>
              <a:gd name="T103" fmla="*/ 1668 h 1750"/>
              <a:gd name="T104" fmla="*/ 855 w 1347"/>
              <a:gd name="T105" fmla="*/ 1668 h 1750"/>
              <a:gd name="T106" fmla="*/ 492 w 1347"/>
              <a:gd name="T107" fmla="*/ 1668 h 1750"/>
              <a:gd name="T108" fmla="*/ 450 w 1347"/>
              <a:gd name="T109" fmla="*/ 1709 h 1750"/>
              <a:gd name="T110" fmla="*/ 492 w 1347"/>
              <a:gd name="T111" fmla="*/ 1750 h 1750"/>
              <a:gd name="T112" fmla="*/ 855 w 1347"/>
              <a:gd name="T113" fmla="*/ 1750 h 1750"/>
              <a:gd name="T114" fmla="*/ 896 w 1347"/>
              <a:gd name="T115" fmla="*/ 1709 h 1750"/>
              <a:gd name="T116" fmla="*/ 855 w 1347"/>
              <a:gd name="T117" fmla="*/ 1668 h 17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47" h="1750">
                <a:moveTo>
                  <a:pt x="891" y="639"/>
                </a:moveTo>
                <a:cubicBezTo>
                  <a:pt x="836" y="694"/>
                  <a:pt x="758" y="728"/>
                  <a:pt x="673" y="728"/>
                </a:cubicBezTo>
                <a:cubicBezTo>
                  <a:pt x="631" y="728"/>
                  <a:pt x="591" y="720"/>
                  <a:pt x="555" y="706"/>
                </a:cubicBezTo>
                <a:cubicBezTo>
                  <a:pt x="517" y="691"/>
                  <a:pt x="484" y="667"/>
                  <a:pt x="456" y="639"/>
                </a:cubicBezTo>
                <a:cubicBezTo>
                  <a:pt x="440" y="623"/>
                  <a:pt x="413" y="623"/>
                  <a:pt x="398" y="639"/>
                </a:cubicBezTo>
                <a:cubicBezTo>
                  <a:pt x="382" y="655"/>
                  <a:pt x="382" y="681"/>
                  <a:pt x="397" y="696"/>
                </a:cubicBezTo>
                <a:cubicBezTo>
                  <a:pt x="433" y="732"/>
                  <a:pt x="477" y="761"/>
                  <a:pt x="525" y="781"/>
                </a:cubicBezTo>
                <a:cubicBezTo>
                  <a:pt x="570" y="800"/>
                  <a:pt x="621" y="810"/>
                  <a:pt x="673" y="810"/>
                </a:cubicBezTo>
                <a:cubicBezTo>
                  <a:pt x="781" y="810"/>
                  <a:pt x="878" y="767"/>
                  <a:pt x="949" y="696"/>
                </a:cubicBezTo>
                <a:cubicBezTo>
                  <a:pt x="965" y="681"/>
                  <a:pt x="965" y="655"/>
                  <a:pt x="949" y="639"/>
                </a:cubicBezTo>
                <a:cubicBezTo>
                  <a:pt x="933" y="623"/>
                  <a:pt x="907" y="623"/>
                  <a:pt x="891" y="639"/>
                </a:cubicBezTo>
                <a:close/>
                <a:moveTo>
                  <a:pt x="987" y="1525"/>
                </a:moveTo>
                <a:cubicBezTo>
                  <a:pt x="987" y="1525"/>
                  <a:pt x="987" y="1525"/>
                  <a:pt x="987" y="1525"/>
                </a:cubicBezTo>
                <a:cubicBezTo>
                  <a:pt x="360" y="1525"/>
                  <a:pt x="360" y="1525"/>
                  <a:pt x="360" y="1525"/>
                </a:cubicBezTo>
                <a:cubicBezTo>
                  <a:pt x="337" y="1525"/>
                  <a:pt x="318" y="1544"/>
                  <a:pt x="318" y="1566"/>
                </a:cubicBezTo>
                <a:cubicBezTo>
                  <a:pt x="318" y="1589"/>
                  <a:pt x="337" y="1607"/>
                  <a:pt x="360" y="1607"/>
                </a:cubicBezTo>
                <a:cubicBezTo>
                  <a:pt x="987" y="1607"/>
                  <a:pt x="987" y="1607"/>
                  <a:pt x="987" y="1607"/>
                </a:cubicBezTo>
                <a:cubicBezTo>
                  <a:pt x="1009" y="1607"/>
                  <a:pt x="1027" y="1589"/>
                  <a:pt x="1027" y="1566"/>
                </a:cubicBezTo>
                <a:cubicBezTo>
                  <a:pt x="1027" y="1544"/>
                  <a:pt x="1009" y="1525"/>
                  <a:pt x="987" y="1525"/>
                </a:cubicBezTo>
                <a:close/>
                <a:moveTo>
                  <a:pt x="1347" y="674"/>
                </a:moveTo>
                <a:cubicBezTo>
                  <a:pt x="1347" y="674"/>
                  <a:pt x="1347" y="674"/>
                  <a:pt x="1347" y="674"/>
                </a:cubicBezTo>
                <a:cubicBezTo>
                  <a:pt x="1347" y="488"/>
                  <a:pt x="1272" y="320"/>
                  <a:pt x="1149" y="198"/>
                </a:cubicBezTo>
                <a:cubicBezTo>
                  <a:pt x="1027" y="76"/>
                  <a:pt x="859" y="0"/>
                  <a:pt x="673" y="0"/>
                </a:cubicBezTo>
                <a:cubicBezTo>
                  <a:pt x="488" y="0"/>
                  <a:pt x="318" y="76"/>
                  <a:pt x="197" y="198"/>
                </a:cubicBezTo>
                <a:cubicBezTo>
                  <a:pt x="75" y="320"/>
                  <a:pt x="0" y="488"/>
                  <a:pt x="0" y="674"/>
                </a:cubicBezTo>
                <a:cubicBezTo>
                  <a:pt x="0" y="794"/>
                  <a:pt x="31" y="907"/>
                  <a:pt x="86" y="1005"/>
                </a:cubicBezTo>
                <a:cubicBezTo>
                  <a:pt x="138" y="1094"/>
                  <a:pt x="207" y="1171"/>
                  <a:pt x="292" y="1229"/>
                </a:cubicBezTo>
                <a:cubicBezTo>
                  <a:pt x="292" y="1418"/>
                  <a:pt x="292" y="1418"/>
                  <a:pt x="292" y="1418"/>
                </a:cubicBezTo>
                <a:cubicBezTo>
                  <a:pt x="292" y="1456"/>
                  <a:pt x="322" y="1487"/>
                  <a:pt x="360" y="1487"/>
                </a:cubicBezTo>
                <a:cubicBezTo>
                  <a:pt x="987" y="1487"/>
                  <a:pt x="987" y="1487"/>
                  <a:pt x="987" y="1487"/>
                </a:cubicBezTo>
                <a:cubicBezTo>
                  <a:pt x="1025" y="1487"/>
                  <a:pt x="1055" y="1456"/>
                  <a:pt x="1055" y="1418"/>
                </a:cubicBezTo>
                <a:cubicBezTo>
                  <a:pt x="1055" y="1229"/>
                  <a:pt x="1055" y="1229"/>
                  <a:pt x="1055" y="1229"/>
                </a:cubicBezTo>
                <a:cubicBezTo>
                  <a:pt x="1140" y="1171"/>
                  <a:pt x="1210" y="1094"/>
                  <a:pt x="1260" y="1005"/>
                </a:cubicBezTo>
                <a:cubicBezTo>
                  <a:pt x="1316" y="906"/>
                  <a:pt x="1347" y="794"/>
                  <a:pt x="1347" y="674"/>
                </a:cubicBezTo>
                <a:close/>
                <a:moveTo>
                  <a:pt x="1142" y="938"/>
                </a:moveTo>
                <a:cubicBezTo>
                  <a:pt x="1142" y="938"/>
                  <a:pt x="1142" y="938"/>
                  <a:pt x="1142" y="938"/>
                </a:cubicBezTo>
                <a:cubicBezTo>
                  <a:pt x="1141" y="938"/>
                  <a:pt x="1141" y="938"/>
                  <a:pt x="1141" y="938"/>
                </a:cubicBezTo>
                <a:cubicBezTo>
                  <a:pt x="1096" y="1019"/>
                  <a:pt x="1030" y="1087"/>
                  <a:pt x="951" y="1135"/>
                </a:cubicBezTo>
                <a:cubicBezTo>
                  <a:pt x="931" y="1147"/>
                  <a:pt x="919" y="1170"/>
                  <a:pt x="919" y="1193"/>
                </a:cubicBezTo>
                <a:cubicBezTo>
                  <a:pt x="918" y="1193"/>
                  <a:pt x="918" y="1193"/>
                  <a:pt x="918" y="1193"/>
                </a:cubicBezTo>
                <a:cubicBezTo>
                  <a:pt x="918" y="1350"/>
                  <a:pt x="918" y="1350"/>
                  <a:pt x="918" y="1350"/>
                </a:cubicBezTo>
                <a:cubicBezTo>
                  <a:pt x="429" y="1350"/>
                  <a:pt x="429" y="1350"/>
                  <a:pt x="429" y="1350"/>
                </a:cubicBezTo>
                <a:cubicBezTo>
                  <a:pt x="429" y="1193"/>
                  <a:pt x="429" y="1193"/>
                  <a:pt x="429" y="1193"/>
                </a:cubicBezTo>
                <a:cubicBezTo>
                  <a:pt x="429" y="1165"/>
                  <a:pt x="413" y="1142"/>
                  <a:pt x="389" y="1132"/>
                </a:cubicBezTo>
                <a:cubicBezTo>
                  <a:pt x="313" y="1083"/>
                  <a:pt x="249" y="1017"/>
                  <a:pt x="205" y="938"/>
                </a:cubicBezTo>
                <a:cubicBezTo>
                  <a:pt x="161" y="860"/>
                  <a:pt x="136" y="770"/>
                  <a:pt x="136" y="674"/>
                </a:cubicBezTo>
                <a:cubicBezTo>
                  <a:pt x="136" y="527"/>
                  <a:pt x="197" y="392"/>
                  <a:pt x="294" y="295"/>
                </a:cubicBezTo>
                <a:cubicBezTo>
                  <a:pt x="390" y="197"/>
                  <a:pt x="526" y="137"/>
                  <a:pt x="673" y="137"/>
                </a:cubicBezTo>
                <a:cubicBezTo>
                  <a:pt x="821" y="137"/>
                  <a:pt x="956" y="197"/>
                  <a:pt x="1053" y="295"/>
                </a:cubicBezTo>
                <a:cubicBezTo>
                  <a:pt x="1150" y="392"/>
                  <a:pt x="1210" y="527"/>
                  <a:pt x="1210" y="674"/>
                </a:cubicBezTo>
                <a:cubicBezTo>
                  <a:pt x="1210" y="771"/>
                  <a:pt x="1186" y="861"/>
                  <a:pt x="1142" y="938"/>
                </a:cubicBezTo>
                <a:close/>
                <a:moveTo>
                  <a:pt x="855" y="1668"/>
                </a:moveTo>
                <a:cubicBezTo>
                  <a:pt x="855" y="1668"/>
                  <a:pt x="855" y="1668"/>
                  <a:pt x="855" y="1668"/>
                </a:cubicBezTo>
                <a:cubicBezTo>
                  <a:pt x="492" y="1668"/>
                  <a:pt x="492" y="1668"/>
                  <a:pt x="492" y="1668"/>
                </a:cubicBezTo>
                <a:cubicBezTo>
                  <a:pt x="469" y="1668"/>
                  <a:pt x="450" y="1686"/>
                  <a:pt x="450" y="1709"/>
                </a:cubicBezTo>
                <a:cubicBezTo>
                  <a:pt x="450" y="1731"/>
                  <a:pt x="469" y="1750"/>
                  <a:pt x="492" y="1750"/>
                </a:cubicBezTo>
                <a:cubicBezTo>
                  <a:pt x="855" y="1750"/>
                  <a:pt x="855" y="1750"/>
                  <a:pt x="855" y="1750"/>
                </a:cubicBezTo>
                <a:cubicBezTo>
                  <a:pt x="877" y="1750"/>
                  <a:pt x="896" y="1731"/>
                  <a:pt x="896" y="1709"/>
                </a:cubicBezTo>
                <a:cubicBezTo>
                  <a:pt x="896" y="1686"/>
                  <a:pt x="877" y="1668"/>
                  <a:pt x="855" y="166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PA_文本框 21"/>
          <p:cNvSpPr txBox="1"/>
          <p:nvPr>
            <p:custDataLst>
              <p:tags r:id="rId2"/>
            </p:custDataLst>
          </p:nvPr>
        </p:nvSpPr>
        <p:spPr>
          <a:xfrm>
            <a:off x="1967542" y="2784727"/>
            <a:ext cx="8256917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1219170"/>
            <a:r>
              <a:rPr lang="zh-CN" altLang="en-US" sz="5333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敬请</a:t>
            </a:r>
            <a:r>
              <a:rPr lang="zh-CN" altLang="en-US" sz="5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各位批评</a:t>
            </a:r>
            <a:r>
              <a:rPr lang="zh-CN" altLang="en-US" sz="5333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指正</a:t>
            </a:r>
          </a:p>
        </p:txBody>
      </p:sp>
      <p:sp>
        <p:nvSpPr>
          <p:cNvPr id="23" name="PA_圆角矩形 22"/>
          <p:cNvSpPr/>
          <p:nvPr>
            <p:custDataLst>
              <p:tags r:id="rId3"/>
            </p:custDataLst>
          </p:nvPr>
        </p:nvSpPr>
        <p:spPr>
          <a:xfrm>
            <a:off x="3048000" y="4206584"/>
            <a:ext cx="6098091" cy="297454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dist" defTabSz="1219170"/>
            <a:r>
              <a:rPr lang="en-US" altLang="zh-CN" sz="1333" dirty="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TAHNK YOU FOR WATCHING</a:t>
            </a:r>
            <a:endParaRPr lang="zh-CN" altLang="en-US" sz="1333" dirty="0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4" name="PA_组合 23"/>
          <p:cNvGrpSpPr/>
          <p:nvPr>
            <p:custDataLst>
              <p:tags r:id="rId4"/>
            </p:custDataLst>
          </p:nvPr>
        </p:nvGrpSpPr>
        <p:grpSpPr>
          <a:xfrm>
            <a:off x="4092108" y="5577902"/>
            <a:ext cx="232408" cy="232405"/>
            <a:chOff x="801291" y="3535885"/>
            <a:chExt cx="219347" cy="219347"/>
          </a:xfrm>
        </p:grpSpPr>
        <p:sp>
          <p:nvSpPr>
            <p:cNvPr id="25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dist" defTabSz="1219170"/>
              <a:endParaRPr lang="zh-CN" altLang="en-US" sz="2133">
                <a:solidFill>
                  <a:srgbClr val="FFFF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27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srgbClr val="FFFF0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28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srgbClr val="FFFF00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</p:grpSp>
      <p:grpSp>
        <p:nvGrpSpPr>
          <p:cNvPr id="29" name="PA_组合 14"/>
          <p:cNvGrpSpPr/>
          <p:nvPr>
            <p:custDataLst>
              <p:tags r:id="rId5"/>
            </p:custDataLst>
          </p:nvPr>
        </p:nvGrpSpPr>
        <p:grpSpPr bwMode="auto">
          <a:xfrm>
            <a:off x="6418524" y="5577902"/>
            <a:ext cx="232408" cy="232405"/>
            <a:chOff x="4248" y="3024"/>
            <a:chExt cx="600" cy="599"/>
          </a:xfrm>
        </p:grpSpPr>
        <p:sp>
          <p:nvSpPr>
            <p:cNvPr id="30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dist" defTabSz="1219170"/>
              <a:endParaRPr lang="zh-CN" altLang="en-US" sz="2133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grpSp>
          <p:nvGrpSpPr>
            <p:cNvPr id="31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32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srgbClr val="333333">
                      <a:lumMod val="65000"/>
                      <a:lumOff val="35000"/>
                    </a:srgb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  <p:sp>
            <p:nvSpPr>
              <p:cNvPr id="33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srgbClr val="333333">
                      <a:lumMod val="65000"/>
                      <a:lumOff val="35000"/>
                    </a:srgb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endParaRPr>
              </a:p>
            </p:txBody>
          </p:sp>
        </p:grpSp>
      </p:grpSp>
      <p:sp>
        <p:nvSpPr>
          <p:cNvPr id="34" name="PA_文本框 19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341843" y="5509440"/>
            <a:ext cx="153920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1219170"/>
            <a:r>
              <a:rPr lang="zh-CN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指导老师：</a:t>
            </a:r>
            <a:r>
              <a:rPr lang="en-US" altLang="zh-CN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xxxxx</a:t>
            </a:r>
          </a:p>
        </p:txBody>
      </p:sp>
      <p:sp>
        <p:nvSpPr>
          <p:cNvPr id="35" name="PA_文本框 20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6689426" y="5509440"/>
            <a:ext cx="145103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1219170"/>
            <a:r>
              <a:rPr lang="zh-CN" altLang="en-US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答辩人：</a:t>
            </a:r>
            <a:r>
              <a:rPr lang="en-US" altLang="zh-CN" sz="1400" dirty="0">
                <a:solidFill>
                  <a:srgbClr val="333333">
                    <a:lumMod val="65000"/>
                    <a:lumOff val="3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xxxxxx</a:t>
            </a:r>
          </a:p>
        </p:txBody>
      </p:sp>
      <p:grpSp>
        <p:nvGrpSpPr>
          <p:cNvPr id="21" name="PA_组合 20"/>
          <p:cNvGrpSpPr/>
          <p:nvPr>
            <p:custDataLst>
              <p:tags r:id="rId8"/>
            </p:custDataLst>
          </p:nvPr>
        </p:nvGrpSpPr>
        <p:grpSpPr>
          <a:xfrm>
            <a:off x="0" y="3928725"/>
            <a:ext cx="12192000" cy="72008"/>
            <a:chOff x="2190216" y="0"/>
            <a:chExt cx="7128792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03864323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 autoUpdateAnimBg="0"/>
      <p:bldP spid="22" grpId="0"/>
      <p:bldP spid="23" grpId="0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A_矩形 37"/>
          <p:cNvSpPr/>
          <p:nvPr>
            <p:custDataLst>
              <p:tags r:id="rId1"/>
            </p:custDataLst>
          </p:nvPr>
        </p:nvSpPr>
        <p:spPr>
          <a:xfrm>
            <a:off x="6098094" y="3569059"/>
            <a:ext cx="1101584" cy="707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分工情况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创新点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9" name="PA_矩形 38"/>
          <p:cNvSpPr/>
          <p:nvPr>
            <p:custDataLst>
              <p:tags r:id="rId2"/>
            </p:custDataLst>
          </p:nvPr>
        </p:nvSpPr>
        <p:spPr>
          <a:xfrm>
            <a:off x="7152116" y="2760675"/>
            <a:ext cx="183208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zh-CN" altLang="en-US" sz="2667" b="1" dirty="0" smtClean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概况</a:t>
            </a:r>
            <a:endParaRPr lang="zh-CN" altLang="en-US" sz="2667" b="1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1" name="PA_矩形 40"/>
          <p:cNvSpPr/>
          <p:nvPr>
            <p:custDataLst>
              <p:tags r:id="rId3"/>
            </p:custDataLst>
          </p:nvPr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en-US" altLang="zh-CN" sz="5867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01</a:t>
            </a:r>
            <a:endParaRPr lang="zh-CN" altLang="en-US" sz="5867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47" name="PA_组合 46"/>
          <p:cNvGrpSpPr/>
          <p:nvPr>
            <p:custDataLst>
              <p:tags r:id="rId4"/>
            </p:custDataLst>
          </p:nvPr>
        </p:nvGrpSpPr>
        <p:grpSpPr>
          <a:xfrm>
            <a:off x="0" y="3356992"/>
            <a:ext cx="12192000" cy="72008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宋体" panose="02010600030101010101" pitchFamily="2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宋体" panose="02010600030101010101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宋体" panose="02010600030101010101" pitchFamily="2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宋体" panose="02010600030101010101" pitchFamily="2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宋体" panose="02010600030101010101" pitchFamily="2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28264789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 autoUpdateAnimBg="0"/>
      <p:bldP spid="39" grpId="0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任意多边形 21"/>
          <p:cNvSpPr/>
          <p:nvPr>
            <p:custDataLst>
              <p:tags r:id="rId1"/>
            </p:custDataLst>
          </p:nvPr>
        </p:nvSpPr>
        <p:spPr bwMode="auto">
          <a:xfrm>
            <a:off x="4767794" y="2390031"/>
            <a:ext cx="1299633" cy="1297917"/>
          </a:xfrm>
          <a:custGeom>
            <a:avLst/>
            <a:gdLst>
              <a:gd name="T0" fmla="*/ 282 w 565"/>
              <a:gd name="T1" fmla="*/ 0 h 565"/>
              <a:gd name="T2" fmla="*/ 0 w 565"/>
              <a:gd name="T3" fmla="*/ 0 h 565"/>
              <a:gd name="T4" fmla="*/ 0 w 565"/>
              <a:gd name="T5" fmla="*/ 283 h 565"/>
              <a:gd name="T6" fmla="*/ 282 w 565"/>
              <a:gd name="T7" fmla="*/ 565 h 565"/>
              <a:gd name="T8" fmla="*/ 565 w 565"/>
              <a:gd name="T9" fmla="*/ 565 h 565"/>
              <a:gd name="T10" fmla="*/ 565 w 565"/>
              <a:gd name="T11" fmla="*/ 283 h 565"/>
              <a:gd name="T12" fmla="*/ 282 w 565"/>
              <a:gd name="T13" fmla="*/ 0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" h="565">
                <a:moveTo>
                  <a:pt x="282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439"/>
                  <a:pt x="126" y="565"/>
                  <a:pt x="282" y="565"/>
                </a:cubicBezTo>
                <a:cubicBezTo>
                  <a:pt x="565" y="565"/>
                  <a:pt x="565" y="565"/>
                  <a:pt x="565" y="565"/>
                </a:cubicBezTo>
                <a:cubicBezTo>
                  <a:pt x="565" y="283"/>
                  <a:pt x="565" y="283"/>
                  <a:pt x="565" y="283"/>
                </a:cubicBezTo>
                <a:cubicBezTo>
                  <a:pt x="565" y="127"/>
                  <a:pt x="438" y="0"/>
                  <a:pt x="2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" name="PA_任意多边形 22"/>
          <p:cNvSpPr/>
          <p:nvPr>
            <p:custDataLst>
              <p:tags r:id="rId2"/>
            </p:custDataLst>
          </p:nvPr>
        </p:nvSpPr>
        <p:spPr bwMode="auto">
          <a:xfrm>
            <a:off x="6118227" y="2390031"/>
            <a:ext cx="1297516" cy="1297917"/>
          </a:xfrm>
          <a:custGeom>
            <a:avLst/>
            <a:gdLst>
              <a:gd name="T0" fmla="*/ 283 w 565"/>
              <a:gd name="T1" fmla="*/ 0 h 565"/>
              <a:gd name="T2" fmla="*/ 565 w 565"/>
              <a:gd name="T3" fmla="*/ 0 h 565"/>
              <a:gd name="T4" fmla="*/ 565 w 565"/>
              <a:gd name="T5" fmla="*/ 283 h 565"/>
              <a:gd name="T6" fmla="*/ 283 w 565"/>
              <a:gd name="T7" fmla="*/ 565 h 565"/>
              <a:gd name="T8" fmla="*/ 0 w 565"/>
              <a:gd name="T9" fmla="*/ 565 h 565"/>
              <a:gd name="T10" fmla="*/ 0 w 565"/>
              <a:gd name="T11" fmla="*/ 283 h 565"/>
              <a:gd name="T12" fmla="*/ 283 w 565"/>
              <a:gd name="T13" fmla="*/ 0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" h="565">
                <a:moveTo>
                  <a:pt x="283" y="0"/>
                </a:moveTo>
                <a:cubicBezTo>
                  <a:pt x="565" y="0"/>
                  <a:pt x="565" y="0"/>
                  <a:pt x="565" y="0"/>
                </a:cubicBezTo>
                <a:cubicBezTo>
                  <a:pt x="565" y="283"/>
                  <a:pt x="565" y="283"/>
                  <a:pt x="565" y="283"/>
                </a:cubicBezTo>
                <a:cubicBezTo>
                  <a:pt x="565" y="439"/>
                  <a:pt x="439" y="565"/>
                  <a:pt x="283" y="565"/>
                </a:cubicBezTo>
                <a:cubicBezTo>
                  <a:pt x="0" y="565"/>
                  <a:pt x="0" y="565"/>
                  <a:pt x="0" y="565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127"/>
                  <a:pt x="127" y="0"/>
                  <a:pt x="28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" name="PA_任意多边形 23"/>
          <p:cNvSpPr/>
          <p:nvPr>
            <p:custDataLst>
              <p:tags r:id="rId3"/>
            </p:custDataLst>
          </p:nvPr>
        </p:nvSpPr>
        <p:spPr bwMode="auto">
          <a:xfrm>
            <a:off x="4767794" y="3740882"/>
            <a:ext cx="1299633" cy="1297917"/>
          </a:xfrm>
          <a:custGeom>
            <a:avLst/>
            <a:gdLst>
              <a:gd name="T0" fmla="*/ 282 w 565"/>
              <a:gd name="T1" fmla="*/ 565 h 565"/>
              <a:gd name="T2" fmla="*/ 0 w 565"/>
              <a:gd name="T3" fmla="*/ 565 h 565"/>
              <a:gd name="T4" fmla="*/ 0 w 565"/>
              <a:gd name="T5" fmla="*/ 283 h 565"/>
              <a:gd name="T6" fmla="*/ 282 w 565"/>
              <a:gd name="T7" fmla="*/ 0 h 565"/>
              <a:gd name="T8" fmla="*/ 565 w 565"/>
              <a:gd name="T9" fmla="*/ 0 h 565"/>
              <a:gd name="T10" fmla="*/ 565 w 565"/>
              <a:gd name="T11" fmla="*/ 283 h 565"/>
              <a:gd name="T12" fmla="*/ 282 w 565"/>
              <a:gd name="T13" fmla="*/ 565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" h="565">
                <a:moveTo>
                  <a:pt x="282" y="565"/>
                </a:moveTo>
                <a:cubicBezTo>
                  <a:pt x="0" y="565"/>
                  <a:pt x="0" y="565"/>
                  <a:pt x="0" y="565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127"/>
                  <a:pt x="126" y="0"/>
                  <a:pt x="282" y="0"/>
                </a:cubicBezTo>
                <a:cubicBezTo>
                  <a:pt x="565" y="0"/>
                  <a:pt x="565" y="0"/>
                  <a:pt x="565" y="0"/>
                </a:cubicBezTo>
                <a:cubicBezTo>
                  <a:pt x="565" y="283"/>
                  <a:pt x="565" y="283"/>
                  <a:pt x="565" y="283"/>
                </a:cubicBezTo>
                <a:cubicBezTo>
                  <a:pt x="565" y="439"/>
                  <a:pt x="438" y="565"/>
                  <a:pt x="282" y="5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" name="PA_任意多边形 24"/>
          <p:cNvSpPr/>
          <p:nvPr>
            <p:custDataLst>
              <p:tags r:id="rId4"/>
            </p:custDataLst>
          </p:nvPr>
        </p:nvSpPr>
        <p:spPr bwMode="auto">
          <a:xfrm>
            <a:off x="6118227" y="3740882"/>
            <a:ext cx="1297516" cy="1297917"/>
          </a:xfrm>
          <a:custGeom>
            <a:avLst/>
            <a:gdLst>
              <a:gd name="T0" fmla="*/ 283 w 565"/>
              <a:gd name="T1" fmla="*/ 565 h 565"/>
              <a:gd name="T2" fmla="*/ 565 w 565"/>
              <a:gd name="T3" fmla="*/ 565 h 565"/>
              <a:gd name="T4" fmla="*/ 565 w 565"/>
              <a:gd name="T5" fmla="*/ 283 h 565"/>
              <a:gd name="T6" fmla="*/ 283 w 565"/>
              <a:gd name="T7" fmla="*/ 0 h 565"/>
              <a:gd name="T8" fmla="*/ 0 w 565"/>
              <a:gd name="T9" fmla="*/ 0 h 565"/>
              <a:gd name="T10" fmla="*/ 0 w 565"/>
              <a:gd name="T11" fmla="*/ 283 h 565"/>
              <a:gd name="T12" fmla="*/ 283 w 565"/>
              <a:gd name="T13" fmla="*/ 565 h 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" h="565">
                <a:moveTo>
                  <a:pt x="283" y="565"/>
                </a:moveTo>
                <a:cubicBezTo>
                  <a:pt x="565" y="565"/>
                  <a:pt x="565" y="565"/>
                  <a:pt x="565" y="565"/>
                </a:cubicBezTo>
                <a:cubicBezTo>
                  <a:pt x="565" y="283"/>
                  <a:pt x="565" y="283"/>
                  <a:pt x="565" y="283"/>
                </a:cubicBezTo>
                <a:cubicBezTo>
                  <a:pt x="565" y="127"/>
                  <a:pt x="439" y="0"/>
                  <a:pt x="28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439"/>
                  <a:pt x="127" y="565"/>
                  <a:pt x="283" y="56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PA_矩形 25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226471" y="2614468"/>
            <a:ext cx="399148" cy="820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1219170"/>
            <a:r>
              <a:rPr lang="en-US" altLang="zh-CN" sz="5333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Z</a:t>
            </a:r>
            <a:endParaRPr lang="zh-CN" altLang="zh-CN" sz="5333" dirty="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PA_矩形 26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531530" y="2602522"/>
            <a:ext cx="396808" cy="841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/>
            <a:r>
              <a:rPr lang="en-US" altLang="zh-CN" sz="5333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</a:t>
            </a:r>
            <a:endParaRPr lang="zh-CN" altLang="zh-CN" sz="5333" dirty="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PA_矩形 27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1447" y="3884859"/>
            <a:ext cx="434414" cy="820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1219170"/>
            <a:r>
              <a:rPr lang="en-US" altLang="zh-CN" sz="5333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</a:t>
            </a:r>
            <a:endParaRPr lang="zh-CN" altLang="zh-CN" sz="5333" dirty="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PA_矩形 28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6536689" y="3884859"/>
            <a:ext cx="383118" cy="820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 defTabSz="1219170"/>
            <a:r>
              <a:rPr lang="en-US" altLang="zh-CN" sz="5333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Y</a:t>
            </a:r>
            <a:endParaRPr lang="zh-CN" altLang="zh-CN" sz="5333" dirty="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PA_椭圆 13"/>
          <p:cNvSpPr/>
          <p:nvPr>
            <p:custDataLst>
              <p:tags r:id="rId9"/>
            </p:custDataLst>
          </p:nvPr>
        </p:nvSpPr>
        <p:spPr>
          <a:xfrm>
            <a:off x="5760279" y="3382032"/>
            <a:ext cx="671443" cy="671649"/>
          </a:xfrm>
          <a:prstGeom prst="ellipse">
            <a:avLst/>
          </a:prstGeom>
          <a:solidFill>
            <a:schemeClr val="bg1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zh-CN" altLang="en-US" sz="240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PA_任意多边形 6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5920478" y="3583404"/>
            <a:ext cx="351045" cy="268901"/>
          </a:xfrm>
          <a:custGeom>
            <a:avLst/>
            <a:gdLst>
              <a:gd name="T0" fmla="*/ 218 w 235"/>
              <a:gd name="T1" fmla="*/ 76 h 180"/>
              <a:gd name="T2" fmla="*/ 230 w 235"/>
              <a:gd name="T3" fmla="*/ 106 h 180"/>
              <a:gd name="T4" fmla="*/ 206 w 235"/>
              <a:gd name="T5" fmla="*/ 107 h 180"/>
              <a:gd name="T6" fmla="*/ 117 w 235"/>
              <a:gd name="T7" fmla="*/ 180 h 180"/>
              <a:gd name="T8" fmla="*/ 54 w 235"/>
              <a:gd name="T9" fmla="*/ 154 h 180"/>
              <a:gd name="T10" fmla="*/ 66 w 235"/>
              <a:gd name="T11" fmla="*/ 141 h 180"/>
              <a:gd name="T12" fmla="*/ 117 w 235"/>
              <a:gd name="T13" fmla="*/ 162 h 180"/>
              <a:gd name="T14" fmla="*/ 187 w 235"/>
              <a:gd name="T15" fmla="*/ 107 h 180"/>
              <a:gd name="T16" fmla="*/ 162 w 235"/>
              <a:gd name="T17" fmla="*/ 99 h 180"/>
              <a:gd name="T18" fmla="*/ 178 w 235"/>
              <a:gd name="T19" fmla="*/ 76 h 180"/>
              <a:gd name="T20" fmla="*/ 203 w 235"/>
              <a:gd name="T21" fmla="*/ 58 h 180"/>
              <a:gd name="T22" fmla="*/ 204 w 235"/>
              <a:gd name="T23" fmla="*/ 87 h 180"/>
              <a:gd name="T24" fmla="*/ 198 w 235"/>
              <a:gd name="T25" fmla="*/ 79 h 180"/>
              <a:gd name="T26" fmla="*/ 190 w 235"/>
              <a:gd name="T27" fmla="*/ 90 h 180"/>
              <a:gd name="T28" fmla="*/ 199 w 235"/>
              <a:gd name="T29" fmla="*/ 90 h 180"/>
              <a:gd name="T30" fmla="*/ 204 w 235"/>
              <a:gd name="T31" fmla="*/ 87 h 180"/>
              <a:gd name="T32" fmla="*/ 30 w 235"/>
              <a:gd name="T33" fmla="*/ 120 h 180"/>
              <a:gd name="T34" fmla="*/ 44 w 235"/>
              <a:gd name="T35" fmla="*/ 120 h 180"/>
              <a:gd name="T36" fmla="*/ 71 w 235"/>
              <a:gd name="T37" fmla="*/ 87 h 180"/>
              <a:gd name="T38" fmla="*/ 73 w 235"/>
              <a:gd name="T39" fmla="*/ 81 h 180"/>
              <a:gd name="T40" fmla="*/ 47 w 235"/>
              <a:gd name="T41" fmla="*/ 72 h 180"/>
              <a:gd name="T42" fmla="*/ 117 w 235"/>
              <a:gd name="T43" fmla="*/ 18 h 180"/>
              <a:gd name="T44" fmla="*/ 168 w 235"/>
              <a:gd name="T45" fmla="*/ 39 h 180"/>
              <a:gd name="T46" fmla="*/ 180 w 235"/>
              <a:gd name="T47" fmla="*/ 26 h 180"/>
              <a:gd name="T48" fmla="*/ 117 w 235"/>
              <a:gd name="T49" fmla="*/ 0 h 180"/>
              <a:gd name="T50" fmla="*/ 29 w 235"/>
              <a:gd name="T51" fmla="*/ 72 h 180"/>
              <a:gd name="T52" fmla="*/ 4 w 235"/>
              <a:gd name="T53" fmla="*/ 74 h 180"/>
              <a:gd name="T54" fmla="*/ 16 w 235"/>
              <a:gd name="T55" fmla="*/ 104 h 180"/>
              <a:gd name="T56" fmla="*/ 30 w 235"/>
              <a:gd name="T57" fmla="*/ 93 h 180"/>
              <a:gd name="T58" fmla="*/ 29 w 235"/>
              <a:gd name="T59" fmla="*/ 90 h 180"/>
              <a:gd name="T60" fmla="*/ 37 w 235"/>
              <a:gd name="T61" fmla="*/ 90 h 180"/>
              <a:gd name="T62" fmla="*/ 43 w 235"/>
              <a:gd name="T63" fmla="*/ 93 h 180"/>
              <a:gd name="T64" fmla="*/ 30 w 235"/>
              <a:gd name="T65" fmla="*/ 93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35" h="180">
                <a:moveTo>
                  <a:pt x="205" y="60"/>
                </a:moveTo>
                <a:cubicBezTo>
                  <a:pt x="218" y="76"/>
                  <a:pt x="218" y="76"/>
                  <a:pt x="218" y="76"/>
                </a:cubicBezTo>
                <a:cubicBezTo>
                  <a:pt x="232" y="93"/>
                  <a:pt x="232" y="93"/>
                  <a:pt x="232" y="93"/>
                </a:cubicBezTo>
                <a:cubicBezTo>
                  <a:pt x="235" y="97"/>
                  <a:pt x="234" y="103"/>
                  <a:pt x="230" y="106"/>
                </a:cubicBezTo>
                <a:cubicBezTo>
                  <a:pt x="228" y="107"/>
                  <a:pt x="226" y="108"/>
                  <a:pt x="224" y="107"/>
                </a:cubicBezTo>
                <a:cubicBezTo>
                  <a:pt x="206" y="107"/>
                  <a:pt x="206" y="107"/>
                  <a:pt x="206" y="107"/>
                </a:cubicBezTo>
                <a:cubicBezTo>
                  <a:pt x="202" y="127"/>
                  <a:pt x="192" y="144"/>
                  <a:pt x="177" y="157"/>
                </a:cubicBezTo>
                <a:cubicBezTo>
                  <a:pt x="162" y="171"/>
                  <a:pt x="140" y="180"/>
                  <a:pt x="117" y="180"/>
                </a:cubicBezTo>
                <a:cubicBezTo>
                  <a:pt x="105" y="180"/>
                  <a:pt x="94" y="177"/>
                  <a:pt x="83" y="173"/>
                </a:cubicBezTo>
                <a:cubicBezTo>
                  <a:pt x="72" y="168"/>
                  <a:pt x="62" y="162"/>
                  <a:pt x="54" y="154"/>
                </a:cubicBezTo>
                <a:cubicBezTo>
                  <a:pt x="50" y="150"/>
                  <a:pt x="50" y="144"/>
                  <a:pt x="54" y="141"/>
                </a:cubicBezTo>
                <a:cubicBezTo>
                  <a:pt x="57" y="137"/>
                  <a:pt x="63" y="137"/>
                  <a:pt x="66" y="141"/>
                </a:cubicBezTo>
                <a:cubicBezTo>
                  <a:pt x="73" y="148"/>
                  <a:pt x="81" y="153"/>
                  <a:pt x="90" y="157"/>
                </a:cubicBezTo>
                <a:cubicBezTo>
                  <a:pt x="98" y="160"/>
                  <a:pt x="108" y="162"/>
                  <a:pt x="117" y="162"/>
                </a:cubicBezTo>
                <a:cubicBezTo>
                  <a:pt x="136" y="162"/>
                  <a:pt x="153" y="155"/>
                  <a:pt x="166" y="144"/>
                </a:cubicBezTo>
                <a:cubicBezTo>
                  <a:pt x="176" y="134"/>
                  <a:pt x="184" y="122"/>
                  <a:pt x="187" y="107"/>
                </a:cubicBezTo>
                <a:cubicBezTo>
                  <a:pt x="171" y="107"/>
                  <a:pt x="171" y="107"/>
                  <a:pt x="171" y="107"/>
                </a:cubicBezTo>
                <a:cubicBezTo>
                  <a:pt x="166" y="107"/>
                  <a:pt x="162" y="104"/>
                  <a:pt x="162" y="99"/>
                </a:cubicBezTo>
                <a:cubicBezTo>
                  <a:pt x="162" y="96"/>
                  <a:pt x="163" y="95"/>
                  <a:pt x="164" y="93"/>
                </a:cubicBezTo>
                <a:cubicBezTo>
                  <a:pt x="178" y="76"/>
                  <a:pt x="178" y="76"/>
                  <a:pt x="178" y="76"/>
                </a:cubicBezTo>
                <a:cubicBezTo>
                  <a:pt x="191" y="59"/>
                  <a:pt x="191" y="59"/>
                  <a:pt x="191" y="59"/>
                </a:cubicBezTo>
                <a:cubicBezTo>
                  <a:pt x="194" y="56"/>
                  <a:pt x="200" y="55"/>
                  <a:pt x="203" y="58"/>
                </a:cubicBezTo>
                <a:cubicBezTo>
                  <a:pt x="204" y="58"/>
                  <a:pt x="205" y="59"/>
                  <a:pt x="205" y="60"/>
                </a:cubicBezTo>
                <a:close/>
                <a:moveTo>
                  <a:pt x="204" y="87"/>
                </a:moveTo>
                <a:cubicBezTo>
                  <a:pt x="204" y="87"/>
                  <a:pt x="204" y="87"/>
                  <a:pt x="204" y="87"/>
                </a:cubicBezTo>
                <a:cubicBezTo>
                  <a:pt x="198" y="79"/>
                  <a:pt x="198" y="79"/>
                  <a:pt x="198" y="79"/>
                </a:cubicBezTo>
                <a:cubicBezTo>
                  <a:pt x="192" y="87"/>
                  <a:pt x="192" y="87"/>
                  <a:pt x="192" y="87"/>
                </a:cubicBezTo>
                <a:cubicBezTo>
                  <a:pt x="190" y="90"/>
                  <a:pt x="190" y="90"/>
                  <a:pt x="190" y="90"/>
                </a:cubicBezTo>
                <a:cubicBezTo>
                  <a:pt x="198" y="90"/>
                  <a:pt x="198" y="90"/>
                  <a:pt x="198" y="90"/>
                </a:cubicBezTo>
                <a:cubicBezTo>
                  <a:pt x="198" y="90"/>
                  <a:pt x="198" y="90"/>
                  <a:pt x="199" y="90"/>
                </a:cubicBezTo>
                <a:cubicBezTo>
                  <a:pt x="206" y="90"/>
                  <a:pt x="206" y="90"/>
                  <a:pt x="206" y="90"/>
                </a:cubicBezTo>
                <a:cubicBezTo>
                  <a:pt x="204" y="87"/>
                  <a:pt x="204" y="87"/>
                  <a:pt x="204" y="87"/>
                </a:cubicBezTo>
                <a:close/>
                <a:moveTo>
                  <a:pt x="30" y="120"/>
                </a:moveTo>
                <a:cubicBezTo>
                  <a:pt x="30" y="120"/>
                  <a:pt x="30" y="120"/>
                  <a:pt x="30" y="120"/>
                </a:cubicBezTo>
                <a:cubicBezTo>
                  <a:pt x="30" y="121"/>
                  <a:pt x="31" y="121"/>
                  <a:pt x="31" y="122"/>
                </a:cubicBezTo>
                <a:cubicBezTo>
                  <a:pt x="35" y="125"/>
                  <a:pt x="41" y="124"/>
                  <a:pt x="44" y="120"/>
                </a:cubicBezTo>
                <a:cubicBezTo>
                  <a:pt x="57" y="104"/>
                  <a:pt x="57" y="104"/>
                  <a:pt x="57" y="104"/>
                </a:cubicBezTo>
                <a:cubicBezTo>
                  <a:pt x="71" y="87"/>
                  <a:pt x="71" y="87"/>
                  <a:pt x="71" y="87"/>
                </a:cubicBezTo>
                <a:cubicBezTo>
                  <a:pt x="71" y="87"/>
                  <a:pt x="71" y="87"/>
                  <a:pt x="71" y="87"/>
                </a:cubicBezTo>
                <a:cubicBezTo>
                  <a:pt x="72" y="85"/>
                  <a:pt x="73" y="83"/>
                  <a:pt x="73" y="81"/>
                </a:cubicBezTo>
                <a:cubicBezTo>
                  <a:pt x="73" y="76"/>
                  <a:pt x="68" y="72"/>
                  <a:pt x="64" y="72"/>
                </a:cubicBezTo>
                <a:cubicBezTo>
                  <a:pt x="47" y="72"/>
                  <a:pt x="47" y="72"/>
                  <a:pt x="47" y="72"/>
                </a:cubicBezTo>
                <a:cubicBezTo>
                  <a:pt x="51" y="58"/>
                  <a:pt x="58" y="45"/>
                  <a:pt x="69" y="36"/>
                </a:cubicBezTo>
                <a:cubicBezTo>
                  <a:pt x="82" y="25"/>
                  <a:pt x="98" y="18"/>
                  <a:pt x="117" y="18"/>
                </a:cubicBezTo>
                <a:cubicBezTo>
                  <a:pt x="127" y="18"/>
                  <a:pt x="136" y="20"/>
                  <a:pt x="144" y="23"/>
                </a:cubicBezTo>
                <a:cubicBezTo>
                  <a:pt x="153" y="27"/>
                  <a:pt x="161" y="32"/>
                  <a:pt x="168" y="39"/>
                </a:cubicBezTo>
                <a:cubicBezTo>
                  <a:pt x="171" y="42"/>
                  <a:pt x="177" y="42"/>
                  <a:pt x="180" y="39"/>
                </a:cubicBezTo>
                <a:cubicBezTo>
                  <a:pt x="184" y="35"/>
                  <a:pt x="184" y="30"/>
                  <a:pt x="180" y="26"/>
                </a:cubicBezTo>
                <a:cubicBezTo>
                  <a:pt x="172" y="18"/>
                  <a:pt x="162" y="11"/>
                  <a:pt x="151" y="7"/>
                </a:cubicBezTo>
                <a:cubicBezTo>
                  <a:pt x="141" y="2"/>
                  <a:pt x="129" y="0"/>
                  <a:pt x="117" y="0"/>
                </a:cubicBezTo>
                <a:cubicBezTo>
                  <a:pt x="94" y="0"/>
                  <a:pt x="73" y="9"/>
                  <a:pt x="57" y="23"/>
                </a:cubicBezTo>
                <a:cubicBezTo>
                  <a:pt x="43" y="35"/>
                  <a:pt x="33" y="53"/>
                  <a:pt x="29" y="72"/>
                </a:cubicBezTo>
                <a:cubicBezTo>
                  <a:pt x="11" y="72"/>
                  <a:pt x="11" y="72"/>
                  <a:pt x="11" y="72"/>
                </a:cubicBezTo>
                <a:cubicBezTo>
                  <a:pt x="9" y="72"/>
                  <a:pt x="6" y="73"/>
                  <a:pt x="4" y="74"/>
                </a:cubicBezTo>
                <a:cubicBezTo>
                  <a:pt x="1" y="77"/>
                  <a:pt x="0" y="83"/>
                  <a:pt x="3" y="87"/>
                </a:cubicBezTo>
                <a:cubicBezTo>
                  <a:pt x="16" y="104"/>
                  <a:pt x="16" y="104"/>
                  <a:pt x="16" y="104"/>
                </a:cubicBezTo>
                <a:cubicBezTo>
                  <a:pt x="30" y="120"/>
                  <a:pt x="30" y="120"/>
                  <a:pt x="30" y="120"/>
                </a:cubicBezTo>
                <a:close/>
                <a:moveTo>
                  <a:pt x="30" y="93"/>
                </a:moveTo>
                <a:cubicBezTo>
                  <a:pt x="30" y="93"/>
                  <a:pt x="30" y="93"/>
                  <a:pt x="30" y="93"/>
                </a:cubicBezTo>
                <a:cubicBezTo>
                  <a:pt x="29" y="90"/>
                  <a:pt x="29" y="90"/>
                  <a:pt x="29" y="90"/>
                </a:cubicBezTo>
                <a:cubicBezTo>
                  <a:pt x="36" y="90"/>
                  <a:pt x="36" y="90"/>
                  <a:pt x="36" y="90"/>
                </a:cubicBezTo>
                <a:cubicBezTo>
                  <a:pt x="37" y="90"/>
                  <a:pt x="37" y="90"/>
                  <a:pt x="37" y="90"/>
                </a:cubicBezTo>
                <a:cubicBezTo>
                  <a:pt x="45" y="90"/>
                  <a:pt x="45" y="90"/>
                  <a:pt x="45" y="90"/>
                </a:cubicBezTo>
                <a:cubicBezTo>
                  <a:pt x="43" y="93"/>
                  <a:pt x="43" y="93"/>
                  <a:pt x="43" y="93"/>
                </a:cubicBezTo>
                <a:cubicBezTo>
                  <a:pt x="37" y="100"/>
                  <a:pt x="37" y="100"/>
                  <a:pt x="37" y="100"/>
                </a:cubicBezTo>
                <a:cubicBezTo>
                  <a:pt x="30" y="93"/>
                  <a:pt x="30" y="93"/>
                  <a:pt x="30" y="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PA_矩形 37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1874708" y="2711959"/>
            <a:ext cx="2493433" cy="730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朱业帆</a:t>
            </a:r>
            <a:endParaRPr lang="en-US" altLang="zh-CN" sz="1333" b="1" dirty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r" defTabSz="1219170">
              <a:lnSpc>
                <a:spcPct val="150000"/>
              </a:lnSpc>
            </a:pPr>
            <a:r>
              <a:rPr lang="zh-CN" altLang="en-US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0" name="PA_矩形 38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1874708" y="4197323"/>
            <a:ext cx="2493433" cy="727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陈佳鹏</a:t>
            </a:r>
            <a:endParaRPr lang="en-US" altLang="zh-CN" sz="1333" b="1" dirty="0" smtClean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</a:t>
            </a:r>
            <a:r>
              <a:rPr lang="zh-CN" altLang="en-US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输入替换内容</a:t>
            </a:r>
            <a:r>
              <a:rPr lang="en-US" altLang="zh-CN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algn="r" defTabSz="1219170">
              <a:lnSpc>
                <a:spcPct val="150000"/>
              </a:lnSpc>
            </a:pPr>
            <a:r>
              <a:rPr lang="zh-CN" altLang="en-US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1" name="PA_矩形 39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7923380" y="2711959"/>
            <a:ext cx="2493433" cy="730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把徐进</a:t>
            </a:r>
            <a:endParaRPr lang="en-US" altLang="zh-CN" sz="1333" b="1" dirty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2" name="PA_矩形 40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7923380" y="4197323"/>
            <a:ext cx="2493433" cy="727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杨佳晖</a:t>
            </a:r>
            <a:endParaRPr lang="en-US" altLang="zh-CN" sz="1333" b="1" dirty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双击输入替换内容</a:t>
            </a:r>
            <a:r>
              <a:rPr lang="en-US" altLang="zh-CN" sz="1050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58pic.com</a:t>
            </a:r>
          </a:p>
        </p:txBody>
      </p:sp>
      <p:sp>
        <p:nvSpPr>
          <p:cNvPr id="24" name="PA_矩形 39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 smtClean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分工情况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5" name="PA_组合 24"/>
          <p:cNvGrpSpPr/>
          <p:nvPr>
            <p:custDataLst>
              <p:tags r:id="rId16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26" name="矩形 25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37240766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utoUpdateAnimBg="0"/>
      <p:bldP spid="3" grpId="0" animBg="1"/>
      <p:bldP spid="4" grpId="0" animBg="1"/>
      <p:bldP spid="5" grpId="0" animBg="1"/>
      <p:bldP spid="6" grpId="0"/>
      <p:bldP spid="7" grpId="0"/>
      <p:bldP spid="8" grpId="0"/>
      <p:bldP spid="9" grpId="0"/>
      <p:bldP spid="14" grpId="0" animBg="1" autoUpdateAnimBg="0"/>
      <p:bldP spid="17" grpId="0" animBg="1"/>
      <p:bldP spid="19" grpId="0"/>
      <p:bldP spid="20" grpId="0"/>
      <p:bldP spid="21" grpId="0"/>
      <p:bldP spid="22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97" name="PA_组合 21"/>
          <p:cNvGrpSpPr/>
          <p:nvPr>
            <p:custDataLst>
              <p:tags r:id="rId1"/>
            </p:custDataLst>
          </p:nvPr>
        </p:nvGrpSpPr>
        <p:grpSpPr bwMode="auto">
          <a:xfrm>
            <a:off x="3928535" y="2536550"/>
            <a:ext cx="4330700" cy="2803332"/>
            <a:chOff x="0" y="0"/>
            <a:chExt cx="2046" cy="1324"/>
          </a:xfrm>
        </p:grpSpPr>
        <p:sp>
          <p:nvSpPr>
            <p:cNvPr id="24598" name="Freeform 22"/>
            <p:cNvSpPr/>
            <p:nvPr/>
          </p:nvSpPr>
          <p:spPr bwMode="auto">
            <a:xfrm>
              <a:off x="1023" y="0"/>
              <a:ext cx="664" cy="1324"/>
            </a:xfrm>
            <a:custGeom>
              <a:avLst/>
              <a:gdLst>
                <a:gd name="T0" fmla="*/ 0 w 347"/>
                <a:gd name="T1" fmla="*/ 0 h 693"/>
                <a:gd name="T2" fmla="*/ 0 w 347"/>
                <a:gd name="T3" fmla="*/ 122 h 693"/>
                <a:gd name="T4" fmla="*/ 225 w 347"/>
                <a:gd name="T5" fmla="*/ 347 h 693"/>
                <a:gd name="T6" fmla="*/ 0 w 347"/>
                <a:gd name="T7" fmla="*/ 572 h 693"/>
                <a:gd name="T8" fmla="*/ 0 w 347"/>
                <a:gd name="T9" fmla="*/ 693 h 693"/>
                <a:gd name="T10" fmla="*/ 347 w 347"/>
                <a:gd name="T11" fmla="*/ 347 h 693"/>
                <a:gd name="T12" fmla="*/ 0 w 347"/>
                <a:gd name="T13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7" h="693">
                  <a:moveTo>
                    <a:pt x="0" y="0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125" y="122"/>
                    <a:pt x="225" y="222"/>
                    <a:pt x="225" y="347"/>
                  </a:cubicBezTo>
                  <a:cubicBezTo>
                    <a:pt x="225" y="471"/>
                    <a:pt x="125" y="572"/>
                    <a:pt x="0" y="572"/>
                  </a:cubicBezTo>
                  <a:cubicBezTo>
                    <a:pt x="0" y="693"/>
                    <a:pt x="0" y="693"/>
                    <a:pt x="0" y="693"/>
                  </a:cubicBezTo>
                  <a:cubicBezTo>
                    <a:pt x="192" y="693"/>
                    <a:pt x="347" y="538"/>
                    <a:pt x="347" y="347"/>
                  </a:cubicBezTo>
                  <a:cubicBezTo>
                    <a:pt x="347" y="155"/>
                    <a:pt x="192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599" name="Freeform 23"/>
            <p:cNvSpPr/>
            <p:nvPr/>
          </p:nvSpPr>
          <p:spPr bwMode="auto">
            <a:xfrm>
              <a:off x="361" y="0"/>
              <a:ext cx="662" cy="1324"/>
            </a:xfrm>
            <a:custGeom>
              <a:avLst/>
              <a:gdLst>
                <a:gd name="T0" fmla="*/ 121 w 346"/>
                <a:gd name="T1" fmla="*/ 347 h 693"/>
                <a:gd name="T2" fmla="*/ 346 w 346"/>
                <a:gd name="T3" fmla="*/ 122 h 693"/>
                <a:gd name="T4" fmla="*/ 346 w 346"/>
                <a:gd name="T5" fmla="*/ 0 h 693"/>
                <a:gd name="T6" fmla="*/ 0 w 346"/>
                <a:gd name="T7" fmla="*/ 347 h 693"/>
                <a:gd name="T8" fmla="*/ 346 w 346"/>
                <a:gd name="T9" fmla="*/ 693 h 693"/>
                <a:gd name="T10" fmla="*/ 346 w 346"/>
                <a:gd name="T11" fmla="*/ 572 h 693"/>
                <a:gd name="T12" fmla="*/ 121 w 346"/>
                <a:gd name="T13" fmla="*/ 347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6" h="693">
                  <a:moveTo>
                    <a:pt x="121" y="347"/>
                  </a:moveTo>
                  <a:cubicBezTo>
                    <a:pt x="121" y="222"/>
                    <a:pt x="222" y="122"/>
                    <a:pt x="346" y="122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155" y="0"/>
                    <a:pt x="0" y="155"/>
                    <a:pt x="0" y="347"/>
                  </a:cubicBezTo>
                  <a:cubicBezTo>
                    <a:pt x="0" y="538"/>
                    <a:pt x="155" y="693"/>
                    <a:pt x="346" y="693"/>
                  </a:cubicBezTo>
                  <a:cubicBezTo>
                    <a:pt x="346" y="572"/>
                    <a:pt x="346" y="572"/>
                    <a:pt x="346" y="572"/>
                  </a:cubicBezTo>
                  <a:cubicBezTo>
                    <a:pt x="222" y="572"/>
                    <a:pt x="121" y="471"/>
                    <a:pt x="121" y="3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00" name="Freeform 24"/>
            <p:cNvSpPr/>
            <p:nvPr/>
          </p:nvSpPr>
          <p:spPr bwMode="auto">
            <a:xfrm>
              <a:off x="593" y="233"/>
              <a:ext cx="430" cy="860"/>
            </a:xfrm>
            <a:custGeom>
              <a:avLst/>
              <a:gdLst>
                <a:gd name="T0" fmla="*/ 0 w 225"/>
                <a:gd name="T1" fmla="*/ 225 h 450"/>
                <a:gd name="T2" fmla="*/ 225 w 225"/>
                <a:gd name="T3" fmla="*/ 450 h 450"/>
                <a:gd name="T4" fmla="*/ 225 w 225"/>
                <a:gd name="T5" fmla="*/ 0 h 450"/>
                <a:gd name="T6" fmla="*/ 0 w 225"/>
                <a:gd name="T7" fmla="*/ 22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50">
                  <a:moveTo>
                    <a:pt x="0" y="225"/>
                  </a:moveTo>
                  <a:cubicBezTo>
                    <a:pt x="0" y="349"/>
                    <a:pt x="101" y="450"/>
                    <a:pt x="225" y="45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101" y="0"/>
                    <a:pt x="0" y="100"/>
                    <a:pt x="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01" name="Freeform 25"/>
            <p:cNvSpPr/>
            <p:nvPr/>
          </p:nvSpPr>
          <p:spPr bwMode="auto">
            <a:xfrm>
              <a:off x="1023" y="233"/>
              <a:ext cx="430" cy="860"/>
            </a:xfrm>
            <a:custGeom>
              <a:avLst/>
              <a:gdLst>
                <a:gd name="T0" fmla="*/ 225 w 225"/>
                <a:gd name="T1" fmla="*/ 225 h 450"/>
                <a:gd name="T2" fmla="*/ 0 w 225"/>
                <a:gd name="T3" fmla="*/ 0 h 450"/>
                <a:gd name="T4" fmla="*/ 0 w 225"/>
                <a:gd name="T5" fmla="*/ 450 h 450"/>
                <a:gd name="T6" fmla="*/ 225 w 225"/>
                <a:gd name="T7" fmla="*/ 225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50">
                  <a:moveTo>
                    <a:pt x="225" y="225"/>
                  </a:moveTo>
                  <a:cubicBezTo>
                    <a:pt x="225" y="100"/>
                    <a:pt x="125" y="0"/>
                    <a:pt x="0" y="0"/>
                  </a:cubicBezTo>
                  <a:cubicBezTo>
                    <a:pt x="0" y="450"/>
                    <a:pt x="0" y="450"/>
                    <a:pt x="0" y="450"/>
                  </a:cubicBezTo>
                  <a:cubicBezTo>
                    <a:pt x="125" y="450"/>
                    <a:pt x="225" y="349"/>
                    <a:pt x="225" y="2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02" name="Oval 26"/>
            <p:cNvSpPr>
              <a:spLocks noChangeArrowheads="1"/>
            </p:cNvSpPr>
            <p:nvPr/>
          </p:nvSpPr>
          <p:spPr bwMode="auto">
            <a:xfrm>
              <a:off x="824" y="464"/>
              <a:ext cx="398" cy="397"/>
            </a:xfrm>
            <a:prstGeom prst="ellipse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03" name="Freeform 27"/>
            <p:cNvSpPr>
              <a:spLocks noEditPoints="1"/>
            </p:cNvSpPr>
            <p:nvPr/>
          </p:nvSpPr>
          <p:spPr bwMode="auto">
            <a:xfrm>
              <a:off x="924" y="561"/>
              <a:ext cx="201" cy="201"/>
            </a:xfrm>
            <a:custGeom>
              <a:avLst/>
              <a:gdLst>
                <a:gd name="T0" fmla="*/ 87 w 105"/>
                <a:gd name="T1" fmla="*/ 1 h 105"/>
                <a:gd name="T2" fmla="*/ 91 w 105"/>
                <a:gd name="T3" fmla="*/ 2 h 105"/>
                <a:gd name="T4" fmla="*/ 91 w 105"/>
                <a:gd name="T5" fmla="*/ 2 h 105"/>
                <a:gd name="T6" fmla="*/ 103 w 105"/>
                <a:gd name="T7" fmla="*/ 14 h 105"/>
                <a:gd name="T8" fmla="*/ 103 w 105"/>
                <a:gd name="T9" fmla="*/ 14 h 105"/>
                <a:gd name="T10" fmla="*/ 104 w 105"/>
                <a:gd name="T11" fmla="*/ 18 h 105"/>
                <a:gd name="T12" fmla="*/ 88 w 105"/>
                <a:gd name="T13" fmla="*/ 32 h 105"/>
                <a:gd name="T14" fmla="*/ 77 w 105"/>
                <a:gd name="T15" fmla="*/ 34 h 105"/>
                <a:gd name="T16" fmla="*/ 74 w 105"/>
                <a:gd name="T17" fmla="*/ 76 h 105"/>
                <a:gd name="T18" fmla="*/ 51 w 105"/>
                <a:gd name="T19" fmla="*/ 85 h 105"/>
                <a:gd name="T20" fmla="*/ 19 w 105"/>
                <a:gd name="T21" fmla="*/ 53 h 105"/>
                <a:gd name="T22" fmla="*/ 51 w 105"/>
                <a:gd name="T23" fmla="*/ 21 h 105"/>
                <a:gd name="T24" fmla="*/ 75 w 105"/>
                <a:gd name="T25" fmla="*/ 24 h 105"/>
                <a:gd name="T26" fmla="*/ 73 w 105"/>
                <a:gd name="T27" fmla="*/ 14 h 105"/>
                <a:gd name="T28" fmla="*/ 93 w 105"/>
                <a:gd name="T29" fmla="*/ 41 h 105"/>
                <a:gd name="T30" fmla="*/ 101 w 105"/>
                <a:gd name="T31" fmla="*/ 38 h 105"/>
                <a:gd name="T32" fmla="*/ 103 w 105"/>
                <a:gd name="T33" fmla="*/ 53 h 105"/>
                <a:gd name="T34" fmla="*/ 51 w 105"/>
                <a:gd name="T35" fmla="*/ 105 h 105"/>
                <a:gd name="T36" fmla="*/ 0 w 105"/>
                <a:gd name="T37" fmla="*/ 53 h 105"/>
                <a:gd name="T38" fmla="*/ 51 w 105"/>
                <a:gd name="T39" fmla="*/ 2 h 105"/>
                <a:gd name="T40" fmla="*/ 66 w 105"/>
                <a:gd name="T41" fmla="*/ 4 h 105"/>
                <a:gd name="T42" fmla="*/ 64 w 105"/>
                <a:gd name="T43" fmla="*/ 12 h 105"/>
                <a:gd name="T44" fmla="*/ 51 w 105"/>
                <a:gd name="T45" fmla="*/ 10 h 105"/>
                <a:gd name="T46" fmla="*/ 8 w 105"/>
                <a:gd name="T47" fmla="*/ 53 h 105"/>
                <a:gd name="T48" fmla="*/ 51 w 105"/>
                <a:gd name="T49" fmla="*/ 97 h 105"/>
                <a:gd name="T50" fmla="*/ 95 w 105"/>
                <a:gd name="T51" fmla="*/ 53 h 105"/>
                <a:gd name="T52" fmla="*/ 93 w 105"/>
                <a:gd name="T53" fmla="*/ 41 h 105"/>
                <a:gd name="T54" fmla="*/ 51 w 105"/>
                <a:gd name="T55" fmla="*/ 39 h 105"/>
                <a:gd name="T56" fmla="*/ 67 w 105"/>
                <a:gd name="T57" fmla="*/ 32 h 105"/>
                <a:gd name="T58" fmla="*/ 32 w 105"/>
                <a:gd name="T59" fmla="*/ 34 h 105"/>
                <a:gd name="T60" fmla="*/ 32 w 105"/>
                <a:gd name="T61" fmla="*/ 34 h 105"/>
                <a:gd name="T62" fmla="*/ 32 w 105"/>
                <a:gd name="T63" fmla="*/ 73 h 105"/>
                <a:gd name="T64" fmla="*/ 71 w 105"/>
                <a:gd name="T65" fmla="*/ 73 h 105"/>
                <a:gd name="T66" fmla="*/ 79 w 105"/>
                <a:gd name="T67" fmla="*/ 53 h 105"/>
                <a:gd name="T68" fmla="*/ 64 w 105"/>
                <a:gd name="T69" fmla="*/ 46 h 105"/>
                <a:gd name="T70" fmla="*/ 62 w 105"/>
                <a:gd name="T71" fmla="*/ 64 h 105"/>
                <a:gd name="T72" fmla="*/ 51 w 105"/>
                <a:gd name="T73" fmla="*/ 68 h 105"/>
                <a:gd name="T74" fmla="*/ 37 w 105"/>
                <a:gd name="T75" fmla="*/ 53 h 105"/>
                <a:gd name="T76" fmla="*/ 41 w 105"/>
                <a:gd name="T77" fmla="*/ 43 h 105"/>
                <a:gd name="T78" fmla="*/ 55 w 105"/>
                <a:gd name="T79" fmla="*/ 44 h 105"/>
                <a:gd name="T80" fmla="*/ 51 w 105"/>
                <a:gd name="T81" fmla="*/ 44 h 105"/>
                <a:gd name="T82" fmla="*/ 42 w 105"/>
                <a:gd name="T83" fmla="*/ 53 h 105"/>
                <a:gd name="T84" fmla="*/ 51 w 105"/>
                <a:gd name="T85" fmla="*/ 63 h 105"/>
                <a:gd name="T86" fmla="*/ 58 w 105"/>
                <a:gd name="T87" fmla="*/ 60 h 105"/>
                <a:gd name="T88" fmla="*/ 61 w 105"/>
                <a:gd name="T89" fmla="*/ 50 h 105"/>
                <a:gd name="T90" fmla="*/ 49 w 105"/>
                <a:gd name="T91" fmla="*/ 56 h 105"/>
                <a:gd name="T92" fmla="*/ 55 w 105"/>
                <a:gd name="T93" fmla="*/ 44 h 105"/>
                <a:gd name="T94" fmla="*/ 87 w 105"/>
                <a:gd name="T95" fmla="*/ 7 h 105"/>
                <a:gd name="T96" fmla="*/ 79 w 105"/>
                <a:gd name="T97" fmla="*/ 22 h 105"/>
                <a:gd name="T98" fmla="*/ 87 w 105"/>
                <a:gd name="T99" fmla="*/ 7 h 105"/>
                <a:gd name="T100" fmla="*/ 92 w 105"/>
                <a:gd name="T101" fmla="*/ 16 h 105"/>
                <a:gd name="T102" fmla="*/ 88 w 105"/>
                <a:gd name="T103" fmla="*/ 27 h 105"/>
                <a:gd name="T104" fmla="*/ 92 w 105"/>
                <a:gd name="T105" fmla="*/ 16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5" h="105">
                  <a:moveTo>
                    <a:pt x="73" y="14"/>
                  </a:moveTo>
                  <a:cubicBezTo>
                    <a:pt x="87" y="1"/>
                    <a:pt x="87" y="1"/>
                    <a:pt x="87" y="1"/>
                  </a:cubicBezTo>
                  <a:cubicBezTo>
                    <a:pt x="88" y="0"/>
                    <a:pt x="89" y="0"/>
                    <a:pt x="90" y="1"/>
                  </a:cubicBezTo>
                  <a:cubicBezTo>
                    <a:pt x="91" y="1"/>
                    <a:pt x="91" y="2"/>
                    <a:pt x="91" y="2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4" y="14"/>
                    <a:pt x="104" y="14"/>
                  </a:cubicBezTo>
                  <a:cubicBezTo>
                    <a:pt x="105" y="15"/>
                    <a:pt x="105" y="17"/>
                    <a:pt x="104" y="18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0" y="32"/>
                    <a:pt x="89" y="32"/>
                    <a:pt x="88" y="32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81" y="39"/>
                    <a:pt x="83" y="46"/>
                    <a:pt x="83" y="53"/>
                  </a:cubicBezTo>
                  <a:cubicBezTo>
                    <a:pt x="83" y="62"/>
                    <a:pt x="80" y="70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68" y="82"/>
                    <a:pt x="60" y="85"/>
                    <a:pt x="51" y="85"/>
                  </a:cubicBezTo>
                  <a:cubicBezTo>
                    <a:pt x="43" y="85"/>
                    <a:pt x="35" y="82"/>
                    <a:pt x="29" y="76"/>
                  </a:cubicBezTo>
                  <a:cubicBezTo>
                    <a:pt x="23" y="70"/>
                    <a:pt x="19" y="62"/>
                    <a:pt x="19" y="53"/>
                  </a:cubicBezTo>
                  <a:cubicBezTo>
                    <a:pt x="19" y="45"/>
                    <a:pt x="23" y="37"/>
                    <a:pt x="29" y="31"/>
                  </a:cubicBezTo>
                  <a:cubicBezTo>
                    <a:pt x="35" y="25"/>
                    <a:pt x="43" y="21"/>
                    <a:pt x="51" y="21"/>
                  </a:cubicBezTo>
                  <a:cubicBezTo>
                    <a:pt x="59" y="21"/>
                    <a:pt x="66" y="24"/>
                    <a:pt x="71" y="28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3" y="16"/>
                    <a:pt x="73" y="15"/>
                    <a:pt x="73" y="1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2" y="39"/>
                    <a:pt x="94" y="36"/>
                    <a:pt x="96" y="36"/>
                  </a:cubicBezTo>
                  <a:cubicBezTo>
                    <a:pt x="98" y="35"/>
                    <a:pt x="100" y="36"/>
                    <a:pt x="101" y="38"/>
                  </a:cubicBezTo>
                  <a:cubicBezTo>
                    <a:pt x="102" y="41"/>
                    <a:pt x="102" y="43"/>
                    <a:pt x="102" y="46"/>
                  </a:cubicBezTo>
                  <a:cubicBezTo>
                    <a:pt x="103" y="48"/>
                    <a:pt x="103" y="51"/>
                    <a:pt x="103" y="53"/>
                  </a:cubicBezTo>
                  <a:cubicBezTo>
                    <a:pt x="103" y="68"/>
                    <a:pt x="97" y="81"/>
                    <a:pt x="88" y="90"/>
                  </a:cubicBezTo>
                  <a:cubicBezTo>
                    <a:pt x="79" y="99"/>
                    <a:pt x="66" y="105"/>
                    <a:pt x="51" y="105"/>
                  </a:cubicBezTo>
                  <a:cubicBezTo>
                    <a:pt x="37" y="105"/>
                    <a:pt x="24" y="99"/>
                    <a:pt x="15" y="90"/>
                  </a:cubicBezTo>
                  <a:cubicBezTo>
                    <a:pt x="6" y="81"/>
                    <a:pt x="0" y="68"/>
                    <a:pt x="0" y="53"/>
                  </a:cubicBezTo>
                  <a:cubicBezTo>
                    <a:pt x="0" y="39"/>
                    <a:pt x="6" y="26"/>
                    <a:pt x="15" y="17"/>
                  </a:cubicBezTo>
                  <a:cubicBezTo>
                    <a:pt x="24" y="8"/>
                    <a:pt x="37" y="2"/>
                    <a:pt x="51" y="2"/>
                  </a:cubicBezTo>
                  <a:cubicBezTo>
                    <a:pt x="54" y="2"/>
                    <a:pt x="57" y="2"/>
                    <a:pt x="59" y="2"/>
                  </a:cubicBezTo>
                  <a:cubicBezTo>
                    <a:pt x="62" y="3"/>
                    <a:pt x="64" y="3"/>
                    <a:pt x="66" y="4"/>
                  </a:cubicBezTo>
                  <a:cubicBezTo>
                    <a:pt x="69" y="5"/>
                    <a:pt x="70" y="7"/>
                    <a:pt x="69" y="9"/>
                  </a:cubicBezTo>
                  <a:cubicBezTo>
                    <a:pt x="69" y="11"/>
                    <a:pt x="66" y="13"/>
                    <a:pt x="64" y="12"/>
                  </a:cubicBezTo>
                  <a:cubicBezTo>
                    <a:pt x="62" y="11"/>
                    <a:pt x="60" y="11"/>
                    <a:pt x="58" y="11"/>
                  </a:cubicBezTo>
                  <a:cubicBezTo>
                    <a:pt x="56" y="10"/>
                    <a:pt x="54" y="10"/>
                    <a:pt x="51" y="10"/>
                  </a:cubicBezTo>
                  <a:cubicBezTo>
                    <a:pt x="39" y="10"/>
                    <a:pt x="29" y="15"/>
                    <a:pt x="21" y="23"/>
                  </a:cubicBezTo>
                  <a:cubicBezTo>
                    <a:pt x="13" y="31"/>
                    <a:pt x="8" y="41"/>
                    <a:pt x="8" y="53"/>
                  </a:cubicBezTo>
                  <a:cubicBezTo>
                    <a:pt x="8" y="65"/>
                    <a:pt x="13" y="76"/>
                    <a:pt x="21" y="84"/>
                  </a:cubicBezTo>
                  <a:cubicBezTo>
                    <a:pt x="29" y="92"/>
                    <a:pt x="39" y="97"/>
                    <a:pt x="51" y="97"/>
                  </a:cubicBezTo>
                  <a:cubicBezTo>
                    <a:pt x="63" y="97"/>
                    <a:pt x="74" y="92"/>
                    <a:pt x="82" y="84"/>
                  </a:cubicBezTo>
                  <a:cubicBezTo>
                    <a:pt x="90" y="76"/>
                    <a:pt x="95" y="65"/>
                    <a:pt x="95" y="53"/>
                  </a:cubicBezTo>
                  <a:cubicBezTo>
                    <a:pt x="95" y="51"/>
                    <a:pt x="95" y="49"/>
                    <a:pt x="94" y="47"/>
                  </a:cubicBezTo>
                  <a:cubicBezTo>
                    <a:pt x="94" y="45"/>
                    <a:pt x="94" y="43"/>
                    <a:pt x="93" y="41"/>
                  </a:cubicBezTo>
                  <a:close/>
                  <a:moveTo>
                    <a:pt x="51" y="39"/>
                  </a:moveTo>
                  <a:cubicBezTo>
                    <a:pt x="51" y="39"/>
                    <a:pt x="51" y="39"/>
                    <a:pt x="51" y="39"/>
                  </a:cubicBezTo>
                  <a:cubicBezTo>
                    <a:pt x="54" y="39"/>
                    <a:pt x="56" y="39"/>
                    <a:pt x="59" y="41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3" y="28"/>
                    <a:pt x="57" y="26"/>
                    <a:pt x="51" y="26"/>
                  </a:cubicBezTo>
                  <a:cubicBezTo>
                    <a:pt x="44" y="26"/>
                    <a:pt x="37" y="29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27" y="39"/>
                    <a:pt x="24" y="46"/>
                    <a:pt x="24" y="53"/>
                  </a:cubicBezTo>
                  <a:cubicBezTo>
                    <a:pt x="24" y="61"/>
                    <a:pt x="27" y="68"/>
                    <a:pt x="32" y="73"/>
                  </a:cubicBezTo>
                  <a:cubicBezTo>
                    <a:pt x="37" y="78"/>
                    <a:pt x="44" y="81"/>
                    <a:pt x="51" y="81"/>
                  </a:cubicBezTo>
                  <a:cubicBezTo>
                    <a:pt x="59" y="81"/>
                    <a:pt x="66" y="78"/>
                    <a:pt x="71" y="73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76" y="68"/>
                    <a:pt x="79" y="61"/>
                    <a:pt x="79" y="53"/>
                  </a:cubicBezTo>
                  <a:cubicBezTo>
                    <a:pt x="79" y="47"/>
                    <a:pt x="77" y="42"/>
                    <a:pt x="73" y="37"/>
                  </a:cubicBezTo>
                  <a:cubicBezTo>
                    <a:pt x="64" y="46"/>
                    <a:pt x="64" y="46"/>
                    <a:pt x="64" y="46"/>
                  </a:cubicBezTo>
                  <a:cubicBezTo>
                    <a:pt x="65" y="48"/>
                    <a:pt x="66" y="51"/>
                    <a:pt x="66" y="53"/>
                  </a:cubicBezTo>
                  <a:cubicBezTo>
                    <a:pt x="66" y="57"/>
                    <a:pt x="64" y="61"/>
                    <a:pt x="62" y="64"/>
                  </a:cubicBezTo>
                  <a:cubicBezTo>
                    <a:pt x="62" y="64"/>
                    <a:pt x="62" y="64"/>
                    <a:pt x="62" y="64"/>
                  </a:cubicBezTo>
                  <a:cubicBezTo>
                    <a:pt x="59" y="66"/>
                    <a:pt x="55" y="68"/>
                    <a:pt x="51" y="68"/>
                  </a:cubicBezTo>
                  <a:cubicBezTo>
                    <a:pt x="47" y="68"/>
                    <a:pt x="44" y="66"/>
                    <a:pt x="41" y="64"/>
                  </a:cubicBezTo>
                  <a:cubicBezTo>
                    <a:pt x="38" y="61"/>
                    <a:pt x="37" y="57"/>
                    <a:pt x="37" y="53"/>
                  </a:cubicBezTo>
                  <a:cubicBezTo>
                    <a:pt x="37" y="49"/>
                    <a:pt x="38" y="46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4" y="40"/>
                    <a:pt x="47" y="39"/>
                    <a:pt x="51" y="39"/>
                  </a:cubicBezTo>
                  <a:close/>
                  <a:moveTo>
                    <a:pt x="55" y="44"/>
                  </a:moveTo>
                  <a:cubicBezTo>
                    <a:pt x="55" y="44"/>
                    <a:pt x="55" y="44"/>
                    <a:pt x="55" y="44"/>
                  </a:cubicBezTo>
                  <a:cubicBezTo>
                    <a:pt x="54" y="44"/>
                    <a:pt x="53" y="44"/>
                    <a:pt x="51" y="44"/>
                  </a:cubicBezTo>
                  <a:cubicBezTo>
                    <a:pt x="49" y="44"/>
                    <a:pt x="46" y="45"/>
                    <a:pt x="45" y="46"/>
                  </a:cubicBezTo>
                  <a:cubicBezTo>
                    <a:pt x="43" y="48"/>
                    <a:pt x="42" y="51"/>
                    <a:pt x="42" y="53"/>
                  </a:cubicBezTo>
                  <a:cubicBezTo>
                    <a:pt x="42" y="56"/>
                    <a:pt x="43" y="59"/>
                    <a:pt x="45" y="60"/>
                  </a:cubicBezTo>
                  <a:cubicBezTo>
                    <a:pt x="46" y="62"/>
                    <a:pt x="49" y="63"/>
                    <a:pt x="51" y="63"/>
                  </a:cubicBezTo>
                  <a:cubicBezTo>
                    <a:pt x="54" y="63"/>
                    <a:pt x="57" y="62"/>
                    <a:pt x="58" y="60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60" y="59"/>
                    <a:pt x="61" y="56"/>
                    <a:pt x="61" y="53"/>
                  </a:cubicBezTo>
                  <a:cubicBezTo>
                    <a:pt x="61" y="52"/>
                    <a:pt x="61" y="51"/>
                    <a:pt x="61" y="50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3" y="58"/>
                    <a:pt x="50" y="58"/>
                    <a:pt x="49" y="56"/>
                  </a:cubicBezTo>
                  <a:cubicBezTo>
                    <a:pt x="47" y="55"/>
                    <a:pt x="47" y="52"/>
                    <a:pt x="49" y="51"/>
                  </a:cubicBezTo>
                  <a:cubicBezTo>
                    <a:pt x="55" y="44"/>
                    <a:pt x="55" y="44"/>
                    <a:pt x="55" y="44"/>
                  </a:cubicBezTo>
                  <a:close/>
                  <a:moveTo>
                    <a:pt x="87" y="7"/>
                  </a:moveTo>
                  <a:cubicBezTo>
                    <a:pt x="87" y="7"/>
                    <a:pt x="87" y="7"/>
                    <a:pt x="87" y="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7" y="7"/>
                    <a:pt x="87" y="7"/>
                    <a:pt x="87" y="7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2" y="16"/>
                    <a:pt x="92" y="16"/>
                    <a:pt x="92" y="16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04" name="Freeform 28"/>
            <p:cNvSpPr/>
            <p:nvPr/>
          </p:nvSpPr>
          <p:spPr bwMode="auto">
            <a:xfrm>
              <a:off x="0" y="861"/>
              <a:ext cx="1051" cy="232"/>
            </a:xfrm>
            <a:custGeom>
              <a:avLst/>
              <a:gdLst>
                <a:gd name="T0" fmla="*/ 61 w 535"/>
                <a:gd name="T1" fmla="*/ 0 h 121"/>
                <a:gd name="T2" fmla="*/ 0 w 535"/>
                <a:gd name="T3" fmla="*/ 60 h 121"/>
                <a:gd name="T4" fmla="*/ 61 w 535"/>
                <a:gd name="T5" fmla="*/ 121 h 121"/>
                <a:gd name="T6" fmla="*/ 535 w 535"/>
                <a:gd name="T7" fmla="*/ 121 h 121"/>
                <a:gd name="T8" fmla="*/ 535 w 535"/>
                <a:gd name="T9" fmla="*/ 0 h 121"/>
                <a:gd name="T10" fmla="*/ 61 w 53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5" h="121">
                  <a:moveTo>
                    <a:pt x="61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1"/>
                    <a:pt x="61" y="121"/>
                  </a:cubicBezTo>
                  <a:cubicBezTo>
                    <a:pt x="535" y="121"/>
                    <a:pt x="535" y="121"/>
                    <a:pt x="535" y="121"/>
                  </a:cubicBezTo>
                  <a:cubicBezTo>
                    <a:pt x="535" y="0"/>
                    <a:pt x="535" y="0"/>
                    <a:pt x="535" y="0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05" name="Freeform 29"/>
            <p:cNvSpPr/>
            <p:nvPr/>
          </p:nvSpPr>
          <p:spPr bwMode="auto">
            <a:xfrm>
              <a:off x="0" y="1093"/>
              <a:ext cx="1051" cy="231"/>
            </a:xfrm>
            <a:custGeom>
              <a:avLst/>
              <a:gdLst>
                <a:gd name="T0" fmla="*/ 61 w 535"/>
                <a:gd name="T1" fmla="*/ 0 h 121"/>
                <a:gd name="T2" fmla="*/ 0 w 535"/>
                <a:gd name="T3" fmla="*/ 60 h 121"/>
                <a:gd name="T4" fmla="*/ 61 w 535"/>
                <a:gd name="T5" fmla="*/ 121 h 121"/>
                <a:gd name="T6" fmla="*/ 535 w 535"/>
                <a:gd name="T7" fmla="*/ 121 h 121"/>
                <a:gd name="T8" fmla="*/ 535 w 535"/>
                <a:gd name="T9" fmla="*/ 0 h 121"/>
                <a:gd name="T10" fmla="*/ 61 w 53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5" h="121">
                  <a:moveTo>
                    <a:pt x="61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1"/>
                    <a:pt x="61" y="121"/>
                  </a:cubicBezTo>
                  <a:cubicBezTo>
                    <a:pt x="535" y="121"/>
                    <a:pt x="535" y="121"/>
                    <a:pt x="535" y="121"/>
                  </a:cubicBezTo>
                  <a:cubicBezTo>
                    <a:pt x="535" y="0"/>
                    <a:pt x="535" y="0"/>
                    <a:pt x="535" y="0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06" name="Freeform 30"/>
            <p:cNvSpPr/>
            <p:nvPr/>
          </p:nvSpPr>
          <p:spPr bwMode="auto">
            <a:xfrm>
              <a:off x="983" y="2"/>
              <a:ext cx="1063" cy="231"/>
            </a:xfrm>
            <a:custGeom>
              <a:avLst/>
              <a:gdLst>
                <a:gd name="T0" fmla="*/ 475 w 535"/>
                <a:gd name="T1" fmla="*/ 0 h 121"/>
                <a:gd name="T2" fmla="*/ 0 w 535"/>
                <a:gd name="T3" fmla="*/ 0 h 121"/>
                <a:gd name="T4" fmla="*/ 0 w 535"/>
                <a:gd name="T5" fmla="*/ 121 h 121"/>
                <a:gd name="T6" fmla="*/ 475 w 535"/>
                <a:gd name="T7" fmla="*/ 121 h 121"/>
                <a:gd name="T8" fmla="*/ 535 w 535"/>
                <a:gd name="T9" fmla="*/ 60 h 121"/>
                <a:gd name="T10" fmla="*/ 475 w 53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5" h="121">
                  <a:moveTo>
                    <a:pt x="4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475" y="121"/>
                    <a:pt x="475" y="121"/>
                    <a:pt x="475" y="121"/>
                  </a:cubicBezTo>
                  <a:cubicBezTo>
                    <a:pt x="508" y="121"/>
                    <a:pt x="535" y="93"/>
                    <a:pt x="535" y="60"/>
                  </a:cubicBezTo>
                  <a:cubicBezTo>
                    <a:pt x="535" y="27"/>
                    <a:pt x="508" y="0"/>
                    <a:pt x="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07" name="Freeform 31"/>
            <p:cNvSpPr/>
            <p:nvPr/>
          </p:nvSpPr>
          <p:spPr bwMode="auto">
            <a:xfrm>
              <a:off x="983" y="233"/>
              <a:ext cx="1063" cy="231"/>
            </a:xfrm>
            <a:custGeom>
              <a:avLst/>
              <a:gdLst>
                <a:gd name="T0" fmla="*/ 475 w 535"/>
                <a:gd name="T1" fmla="*/ 0 h 121"/>
                <a:gd name="T2" fmla="*/ 0 w 535"/>
                <a:gd name="T3" fmla="*/ 0 h 121"/>
                <a:gd name="T4" fmla="*/ 0 w 535"/>
                <a:gd name="T5" fmla="*/ 121 h 121"/>
                <a:gd name="T6" fmla="*/ 475 w 535"/>
                <a:gd name="T7" fmla="*/ 121 h 121"/>
                <a:gd name="T8" fmla="*/ 535 w 535"/>
                <a:gd name="T9" fmla="*/ 60 h 121"/>
                <a:gd name="T10" fmla="*/ 475 w 535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5" h="121">
                  <a:moveTo>
                    <a:pt x="47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475" y="121"/>
                    <a:pt x="475" y="121"/>
                    <a:pt x="475" y="121"/>
                  </a:cubicBezTo>
                  <a:cubicBezTo>
                    <a:pt x="508" y="121"/>
                    <a:pt x="535" y="93"/>
                    <a:pt x="535" y="60"/>
                  </a:cubicBezTo>
                  <a:cubicBezTo>
                    <a:pt x="535" y="27"/>
                    <a:pt x="50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grpSp>
        <p:nvGrpSpPr>
          <p:cNvPr id="24608" name="PA_组合 32"/>
          <p:cNvGrpSpPr/>
          <p:nvPr>
            <p:custDataLst>
              <p:tags r:id="rId2"/>
            </p:custDataLst>
          </p:nvPr>
        </p:nvGrpSpPr>
        <p:grpSpPr bwMode="auto">
          <a:xfrm flipH="1">
            <a:off x="10644066" y="4321451"/>
            <a:ext cx="262467" cy="330301"/>
            <a:chOff x="0" y="0"/>
            <a:chExt cx="127" cy="163"/>
          </a:xfrm>
          <a:solidFill>
            <a:schemeClr val="accent4"/>
          </a:solidFill>
        </p:grpSpPr>
        <p:sp>
          <p:nvSpPr>
            <p:cNvPr id="24609" name="Freeform 33"/>
            <p:cNvSpPr/>
            <p:nvPr/>
          </p:nvSpPr>
          <p:spPr bwMode="auto">
            <a:xfrm>
              <a:off x="0" y="0"/>
              <a:ext cx="127" cy="163"/>
            </a:xfrm>
            <a:custGeom>
              <a:avLst/>
              <a:gdLst>
                <a:gd name="T0" fmla="*/ 28 w 124"/>
                <a:gd name="T1" fmla="*/ 146 h 159"/>
                <a:gd name="T2" fmla="*/ 14 w 124"/>
                <a:gd name="T3" fmla="*/ 146 h 159"/>
                <a:gd name="T4" fmla="*/ 14 w 124"/>
                <a:gd name="T5" fmla="*/ 13 h 159"/>
                <a:gd name="T6" fmla="*/ 117 w 124"/>
                <a:gd name="T7" fmla="*/ 13 h 159"/>
                <a:gd name="T8" fmla="*/ 124 w 124"/>
                <a:gd name="T9" fmla="*/ 7 h 159"/>
                <a:gd name="T10" fmla="*/ 117 w 124"/>
                <a:gd name="T11" fmla="*/ 0 h 159"/>
                <a:gd name="T12" fmla="*/ 7 w 124"/>
                <a:gd name="T13" fmla="*/ 0 h 159"/>
                <a:gd name="T14" fmla="*/ 0 w 124"/>
                <a:gd name="T15" fmla="*/ 7 h 159"/>
                <a:gd name="T16" fmla="*/ 0 w 124"/>
                <a:gd name="T17" fmla="*/ 152 h 159"/>
                <a:gd name="T18" fmla="*/ 7 w 124"/>
                <a:gd name="T19" fmla="*/ 159 h 159"/>
                <a:gd name="T20" fmla="*/ 28 w 124"/>
                <a:gd name="T21" fmla="*/ 159 h 159"/>
                <a:gd name="T22" fmla="*/ 35 w 124"/>
                <a:gd name="T23" fmla="*/ 152 h 159"/>
                <a:gd name="T24" fmla="*/ 28 w 124"/>
                <a:gd name="T25" fmla="*/ 14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" h="159">
                  <a:moveTo>
                    <a:pt x="28" y="146"/>
                  </a:moveTo>
                  <a:cubicBezTo>
                    <a:pt x="14" y="146"/>
                    <a:pt x="14" y="146"/>
                    <a:pt x="14" y="14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21" y="13"/>
                    <a:pt x="124" y="10"/>
                    <a:pt x="124" y="7"/>
                  </a:cubicBezTo>
                  <a:cubicBezTo>
                    <a:pt x="124" y="3"/>
                    <a:pt x="121" y="0"/>
                    <a:pt x="11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3" y="159"/>
                    <a:pt x="7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1" y="159"/>
                    <a:pt x="35" y="156"/>
                    <a:pt x="35" y="152"/>
                  </a:cubicBezTo>
                  <a:cubicBezTo>
                    <a:pt x="35" y="149"/>
                    <a:pt x="31" y="146"/>
                    <a:pt x="28" y="1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10" name="Freeform 34"/>
            <p:cNvSpPr/>
            <p:nvPr/>
          </p:nvSpPr>
          <p:spPr bwMode="auto">
            <a:xfrm>
              <a:off x="80" y="95"/>
              <a:ext cx="47" cy="68"/>
            </a:xfrm>
            <a:custGeom>
              <a:avLst/>
              <a:gdLst>
                <a:gd name="T0" fmla="*/ 39 w 46"/>
                <a:gd name="T1" fmla="*/ 0 h 66"/>
                <a:gd name="T2" fmla="*/ 32 w 46"/>
                <a:gd name="T3" fmla="*/ 7 h 66"/>
                <a:gd name="T4" fmla="*/ 32 w 46"/>
                <a:gd name="T5" fmla="*/ 53 h 66"/>
                <a:gd name="T6" fmla="*/ 7 w 46"/>
                <a:gd name="T7" fmla="*/ 53 h 66"/>
                <a:gd name="T8" fmla="*/ 0 w 46"/>
                <a:gd name="T9" fmla="*/ 59 h 66"/>
                <a:gd name="T10" fmla="*/ 7 w 46"/>
                <a:gd name="T11" fmla="*/ 66 h 66"/>
                <a:gd name="T12" fmla="*/ 39 w 46"/>
                <a:gd name="T13" fmla="*/ 66 h 66"/>
                <a:gd name="T14" fmla="*/ 44 w 46"/>
                <a:gd name="T15" fmla="*/ 64 h 66"/>
                <a:gd name="T16" fmla="*/ 46 w 46"/>
                <a:gd name="T17" fmla="*/ 59 h 66"/>
                <a:gd name="T18" fmla="*/ 46 w 46"/>
                <a:gd name="T19" fmla="*/ 7 h 66"/>
                <a:gd name="T20" fmla="*/ 39 w 46"/>
                <a:gd name="T2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66">
                  <a:moveTo>
                    <a:pt x="39" y="0"/>
                  </a:moveTo>
                  <a:cubicBezTo>
                    <a:pt x="35" y="0"/>
                    <a:pt x="32" y="3"/>
                    <a:pt x="32" y="7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3" y="53"/>
                    <a:pt x="0" y="56"/>
                    <a:pt x="0" y="59"/>
                  </a:cubicBezTo>
                  <a:cubicBezTo>
                    <a:pt x="0" y="63"/>
                    <a:pt x="3" y="66"/>
                    <a:pt x="7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41" y="66"/>
                    <a:pt x="43" y="66"/>
                    <a:pt x="44" y="64"/>
                  </a:cubicBezTo>
                  <a:cubicBezTo>
                    <a:pt x="45" y="63"/>
                    <a:pt x="46" y="61"/>
                    <a:pt x="46" y="59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6" y="3"/>
                    <a:pt x="43" y="0"/>
                    <a:pt x="3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11" name="Freeform 35"/>
            <p:cNvSpPr>
              <a:spLocks noEditPoints="1"/>
            </p:cNvSpPr>
            <p:nvPr/>
          </p:nvSpPr>
          <p:spPr bwMode="auto">
            <a:xfrm>
              <a:off x="46" y="34"/>
              <a:ext cx="79" cy="114"/>
            </a:xfrm>
            <a:custGeom>
              <a:avLst/>
              <a:gdLst>
                <a:gd name="T0" fmla="*/ 68 w 78"/>
                <a:gd name="T1" fmla="*/ 2 h 112"/>
                <a:gd name="T2" fmla="*/ 60 w 78"/>
                <a:gd name="T3" fmla="*/ 0 h 112"/>
                <a:gd name="T4" fmla="*/ 46 w 78"/>
                <a:gd name="T5" fmla="*/ 8 h 112"/>
                <a:gd name="T6" fmla="*/ 1 w 78"/>
                <a:gd name="T7" fmla="*/ 85 h 112"/>
                <a:gd name="T8" fmla="*/ 0 w 78"/>
                <a:gd name="T9" fmla="*/ 88 h 112"/>
                <a:gd name="T10" fmla="*/ 1 w 78"/>
                <a:gd name="T11" fmla="*/ 106 h 112"/>
                <a:gd name="T12" fmla="*/ 4 w 78"/>
                <a:gd name="T13" fmla="*/ 112 h 112"/>
                <a:gd name="T14" fmla="*/ 8 w 78"/>
                <a:gd name="T15" fmla="*/ 112 h 112"/>
                <a:gd name="T16" fmla="*/ 11 w 78"/>
                <a:gd name="T17" fmla="*/ 112 h 112"/>
                <a:gd name="T18" fmla="*/ 27 w 78"/>
                <a:gd name="T19" fmla="*/ 103 h 112"/>
                <a:gd name="T20" fmla="*/ 29 w 78"/>
                <a:gd name="T21" fmla="*/ 101 h 112"/>
                <a:gd name="T22" fmla="*/ 74 w 78"/>
                <a:gd name="T23" fmla="*/ 24 h 112"/>
                <a:gd name="T24" fmla="*/ 68 w 78"/>
                <a:gd name="T25" fmla="*/ 2 h 112"/>
                <a:gd name="T26" fmla="*/ 62 w 78"/>
                <a:gd name="T27" fmla="*/ 17 h 112"/>
                <a:gd name="T28" fmla="*/ 18 w 78"/>
                <a:gd name="T29" fmla="*/ 92 h 112"/>
                <a:gd name="T30" fmla="*/ 14 w 78"/>
                <a:gd name="T31" fmla="*/ 94 h 112"/>
                <a:gd name="T32" fmla="*/ 14 w 78"/>
                <a:gd name="T33" fmla="*/ 90 h 112"/>
                <a:gd name="T34" fmla="*/ 57 w 78"/>
                <a:gd name="T35" fmla="*/ 15 h 112"/>
                <a:gd name="T36" fmla="*/ 61 w 78"/>
                <a:gd name="T37" fmla="*/ 14 h 112"/>
                <a:gd name="T38" fmla="*/ 62 w 78"/>
                <a:gd name="T39" fmla="*/ 1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8" h="112">
                  <a:moveTo>
                    <a:pt x="68" y="2"/>
                  </a:moveTo>
                  <a:cubicBezTo>
                    <a:pt x="65" y="1"/>
                    <a:pt x="62" y="0"/>
                    <a:pt x="60" y="0"/>
                  </a:cubicBezTo>
                  <a:cubicBezTo>
                    <a:pt x="54" y="0"/>
                    <a:pt x="48" y="3"/>
                    <a:pt x="46" y="8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" y="86"/>
                    <a:pt x="0" y="87"/>
                    <a:pt x="0" y="88"/>
                  </a:cubicBezTo>
                  <a:cubicBezTo>
                    <a:pt x="1" y="106"/>
                    <a:pt x="1" y="106"/>
                    <a:pt x="1" y="106"/>
                  </a:cubicBezTo>
                  <a:cubicBezTo>
                    <a:pt x="1" y="108"/>
                    <a:pt x="2" y="110"/>
                    <a:pt x="4" y="112"/>
                  </a:cubicBezTo>
                  <a:cubicBezTo>
                    <a:pt x="5" y="112"/>
                    <a:pt x="7" y="112"/>
                    <a:pt x="8" y="112"/>
                  </a:cubicBezTo>
                  <a:cubicBezTo>
                    <a:pt x="9" y="112"/>
                    <a:pt x="10" y="112"/>
                    <a:pt x="11" y="112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8" y="103"/>
                    <a:pt x="29" y="102"/>
                    <a:pt x="29" y="101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8" y="16"/>
                    <a:pt x="75" y="7"/>
                    <a:pt x="68" y="2"/>
                  </a:cubicBezTo>
                  <a:moveTo>
                    <a:pt x="62" y="17"/>
                  </a:moveTo>
                  <a:cubicBezTo>
                    <a:pt x="18" y="92"/>
                    <a:pt x="18" y="92"/>
                    <a:pt x="18" y="9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0"/>
                    <a:pt x="14" y="90"/>
                    <a:pt x="14" y="90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8" y="14"/>
                    <a:pt x="60" y="13"/>
                    <a:pt x="61" y="14"/>
                  </a:cubicBezTo>
                  <a:cubicBezTo>
                    <a:pt x="62" y="15"/>
                    <a:pt x="62" y="16"/>
                    <a:pt x="62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12" name="Freeform 36"/>
            <p:cNvSpPr/>
            <p:nvPr/>
          </p:nvSpPr>
          <p:spPr bwMode="auto">
            <a:xfrm>
              <a:off x="24" y="46"/>
              <a:ext cx="49" cy="14"/>
            </a:xfrm>
            <a:custGeom>
              <a:avLst/>
              <a:gdLst>
                <a:gd name="T0" fmla="*/ 48 w 48"/>
                <a:gd name="T1" fmla="*/ 7 h 14"/>
                <a:gd name="T2" fmla="*/ 42 w 48"/>
                <a:gd name="T3" fmla="*/ 0 h 14"/>
                <a:gd name="T4" fmla="*/ 7 w 48"/>
                <a:gd name="T5" fmla="*/ 0 h 14"/>
                <a:gd name="T6" fmla="*/ 0 w 48"/>
                <a:gd name="T7" fmla="*/ 7 h 14"/>
                <a:gd name="T8" fmla="*/ 7 w 48"/>
                <a:gd name="T9" fmla="*/ 14 h 14"/>
                <a:gd name="T10" fmla="*/ 42 w 48"/>
                <a:gd name="T11" fmla="*/ 14 h 14"/>
                <a:gd name="T12" fmla="*/ 48 w 48"/>
                <a:gd name="T1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4">
                  <a:moveTo>
                    <a:pt x="48" y="7"/>
                  </a:moveTo>
                  <a:cubicBezTo>
                    <a:pt x="48" y="3"/>
                    <a:pt x="45" y="0"/>
                    <a:pt x="4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5" y="14"/>
                    <a:pt x="48" y="11"/>
                    <a:pt x="48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13" name="Freeform 37"/>
            <p:cNvSpPr/>
            <p:nvPr/>
          </p:nvSpPr>
          <p:spPr bwMode="auto">
            <a:xfrm>
              <a:off x="24" y="73"/>
              <a:ext cx="32" cy="15"/>
            </a:xfrm>
            <a:custGeom>
              <a:avLst/>
              <a:gdLst>
                <a:gd name="T0" fmla="*/ 7 w 31"/>
                <a:gd name="T1" fmla="*/ 0 h 14"/>
                <a:gd name="T2" fmla="*/ 0 w 31"/>
                <a:gd name="T3" fmla="*/ 7 h 14"/>
                <a:gd name="T4" fmla="*/ 7 w 31"/>
                <a:gd name="T5" fmla="*/ 14 h 14"/>
                <a:gd name="T6" fmla="*/ 24 w 31"/>
                <a:gd name="T7" fmla="*/ 14 h 14"/>
                <a:gd name="T8" fmla="*/ 31 w 31"/>
                <a:gd name="T9" fmla="*/ 7 h 14"/>
                <a:gd name="T10" fmla="*/ 24 w 31"/>
                <a:gd name="T11" fmla="*/ 0 h 14"/>
                <a:gd name="T12" fmla="*/ 7 w 31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8" y="14"/>
                    <a:pt x="31" y="11"/>
                    <a:pt x="31" y="7"/>
                  </a:cubicBezTo>
                  <a:cubicBezTo>
                    <a:pt x="31" y="3"/>
                    <a:pt x="28" y="0"/>
                    <a:pt x="24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4614" name="PA_任意多边形 38"/>
          <p:cNvSpPr>
            <a:spLocks noEditPoints="1"/>
          </p:cNvSpPr>
          <p:nvPr>
            <p:custDataLst>
              <p:tags r:id="rId3"/>
            </p:custDataLst>
          </p:nvPr>
        </p:nvSpPr>
        <p:spPr bwMode="auto">
          <a:xfrm flipH="1">
            <a:off x="10646509" y="2613421"/>
            <a:ext cx="402167" cy="271017"/>
          </a:xfrm>
          <a:custGeom>
            <a:avLst/>
            <a:gdLst>
              <a:gd name="T0" fmla="*/ 154 w 160"/>
              <a:gd name="T1" fmla="*/ 12 h 109"/>
              <a:gd name="T2" fmla="*/ 139 w 160"/>
              <a:gd name="T3" fmla="*/ 6 h 109"/>
              <a:gd name="T4" fmla="*/ 123 w 160"/>
              <a:gd name="T5" fmla="*/ 12 h 109"/>
              <a:gd name="T6" fmla="*/ 117 w 160"/>
              <a:gd name="T7" fmla="*/ 27 h 109"/>
              <a:gd name="T8" fmla="*/ 119 w 160"/>
              <a:gd name="T9" fmla="*/ 36 h 109"/>
              <a:gd name="T10" fmla="*/ 93 w 160"/>
              <a:gd name="T11" fmla="*/ 60 h 109"/>
              <a:gd name="T12" fmla="*/ 79 w 160"/>
              <a:gd name="T13" fmla="*/ 56 h 109"/>
              <a:gd name="T14" fmla="*/ 66 w 160"/>
              <a:gd name="T15" fmla="*/ 59 h 109"/>
              <a:gd name="T16" fmla="*/ 47 w 160"/>
              <a:gd name="T17" fmla="*/ 37 h 109"/>
              <a:gd name="T18" fmla="*/ 43 w 160"/>
              <a:gd name="T19" fmla="*/ 7 h 109"/>
              <a:gd name="T20" fmla="*/ 25 w 160"/>
              <a:gd name="T21" fmla="*/ 0 h 109"/>
              <a:gd name="T22" fmla="*/ 8 w 160"/>
              <a:gd name="T23" fmla="*/ 7 h 109"/>
              <a:gd name="T24" fmla="*/ 0 w 160"/>
              <a:gd name="T25" fmla="*/ 24 h 109"/>
              <a:gd name="T26" fmla="*/ 8 w 160"/>
              <a:gd name="T27" fmla="*/ 42 h 109"/>
              <a:gd name="T28" fmla="*/ 25 w 160"/>
              <a:gd name="T29" fmla="*/ 49 h 109"/>
              <a:gd name="T30" fmla="*/ 37 w 160"/>
              <a:gd name="T31" fmla="*/ 46 h 109"/>
              <a:gd name="T32" fmla="*/ 56 w 160"/>
              <a:gd name="T33" fmla="*/ 69 h 109"/>
              <a:gd name="T34" fmla="*/ 60 w 160"/>
              <a:gd name="T35" fmla="*/ 102 h 109"/>
              <a:gd name="T36" fmla="*/ 79 w 160"/>
              <a:gd name="T37" fmla="*/ 109 h 109"/>
              <a:gd name="T38" fmla="*/ 98 w 160"/>
              <a:gd name="T39" fmla="*/ 102 h 109"/>
              <a:gd name="T40" fmla="*/ 102 w 160"/>
              <a:gd name="T41" fmla="*/ 69 h 109"/>
              <a:gd name="T42" fmla="*/ 129 w 160"/>
              <a:gd name="T43" fmla="*/ 46 h 109"/>
              <a:gd name="T44" fmla="*/ 139 w 160"/>
              <a:gd name="T45" fmla="*/ 49 h 109"/>
              <a:gd name="T46" fmla="*/ 154 w 160"/>
              <a:gd name="T47" fmla="*/ 43 h 109"/>
              <a:gd name="T48" fmla="*/ 160 w 160"/>
              <a:gd name="T49" fmla="*/ 27 h 109"/>
              <a:gd name="T50" fmla="*/ 154 w 160"/>
              <a:gd name="T51" fmla="*/ 12 h 109"/>
              <a:gd name="T52" fmla="*/ 17 w 160"/>
              <a:gd name="T53" fmla="*/ 32 h 109"/>
              <a:gd name="T54" fmla="*/ 14 w 160"/>
              <a:gd name="T55" fmla="*/ 24 h 109"/>
              <a:gd name="T56" fmla="*/ 17 w 160"/>
              <a:gd name="T57" fmla="*/ 17 h 109"/>
              <a:gd name="T58" fmla="*/ 25 w 160"/>
              <a:gd name="T59" fmla="*/ 13 h 109"/>
              <a:gd name="T60" fmla="*/ 33 w 160"/>
              <a:gd name="T61" fmla="*/ 17 h 109"/>
              <a:gd name="T62" fmla="*/ 33 w 160"/>
              <a:gd name="T63" fmla="*/ 32 h 109"/>
              <a:gd name="T64" fmla="*/ 17 w 160"/>
              <a:gd name="T65" fmla="*/ 32 h 109"/>
              <a:gd name="T66" fmla="*/ 144 w 160"/>
              <a:gd name="T67" fmla="*/ 33 h 109"/>
              <a:gd name="T68" fmla="*/ 133 w 160"/>
              <a:gd name="T69" fmla="*/ 33 h 109"/>
              <a:gd name="T70" fmla="*/ 131 w 160"/>
              <a:gd name="T71" fmla="*/ 27 h 109"/>
              <a:gd name="T72" fmla="*/ 133 w 160"/>
              <a:gd name="T73" fmla="*/ 22 h 109"/>
              <a:gd name="T74" fmla="*/ 139 w 160"/>
              <a:gd name="T75" fmla="*/ 20 h 109"/>
              <a:gd name="T76" fmla="*/ 144 w 160"/>
              <a:gd name="T77" fmla="*/ 22 h 109"/>
              <a:gd name="T78" fmla="*/ 146 w 160"/>
              <a:gd name="T79" fmla="*/ 27 h 109"/>
              <a:gd name="T80" fmla="*/ 144 w 160"/>
              <a:gd name="T81" fmla="*/ 3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" h="109">
                <a:moveTo>
                  <a:pt x="154" y="12"/>
                </a:moveTo>
                <a:cubicBezTo>
                  <a:pt x="150" y="8"/>
                  <a:pt x="144" y="6"/>
                  <a:pt x="139" y="6"/>
                </a:cubicBezTo>
                <a:cubicBezTo>
                  <a:pt x="133" y="6"/>
                  <a:pt x="127" y="8"/>
                  <a:pt x="123" y="12"/>
                </a:cubicBezTo>
                <a:cubicBezTo>
                  <a:pt x="119" y="16"/>
                  <a:pt x="117" y="22"/>
                  <a:pt x="117" y="27"/>
                </a:cubicBezTo>
                <a:cubicBezTo>
                  <a:pt x="117" y="31"/>
                  <a:pt x="118" y="34"/>
                  <a:pt x="119" y="36"/>
                </a:cubicBezTo>
                <a:cubicBezTo>
                  <a:pt x="93" y="60"/>
                  <a:pt x="93" y="60"/>
                  <a:pt x="93" y="60"/>
                </a:cubicBezTo>
                <a:cubicBezTo>
                  <a:pt x="89" y="57"/>
                  <a:pt x="84" y="56"/>
                  <a:pt x="79" y="56"/>
                </a:cubicBezTo>
                <a:cubicBezTo>
                  <a:pt x="74" y="56"/>
                  <a:pt x="70" y="57"/>
                  <a:pt x="66" y="59"/>
                </a:cubicBezTo>
                <a:cubicBezTo>
                  <a:pt x="47" y="37"/>
                  <a:pt x="47" y="37"/>
                  <a:pt x="47" y="37"/>
                </a:cubicBezTo>
                <a:cubicBezTo>
                  <a:pt x="52" y="27"/>
                  <a:pt x="51" y="15"/>
                  <a:pt x="43" y="7"/>
                </a:cubicBezTo>
                <a:cubicBezTo>
                  <a:pt x="38" y="2"/>
                  <a:pt x="32" y="0"/>
                  <a:pt x="25" y="0"/>
                </a:cubicBezTo>
                <a:cubicBezTo>
                  <a:pt x="19" y="0"/>
                  <a:pt x="12" y="2"/>
                  <a:pt x="8" y="7"/>
                </a:cubicBezTo>
                <a:cubicBezTo>
                  <a:pt x="3" y="12"/>
                  <a:pt x="0" y="18"/>
                  <a:pt x="0" y="24"/>
                </a:cubicBezTo>
                <a:cubicBezTo>
                  <a:pt x="0" y="31"/>
                  <a:pt x="3" y="37"/>
                  <a:pt x="8" y="42"/>
                </a:cubicBezTo>
                <a:cubicBezTo>
                  <a:pt x="12" y="47"/>
                  <a:pt x="19" y="49"/>
                  <a:pt x="25" y="49"/>
                </a:cubicBezTo>
                <a:cubicBezTo>
                  <a:pt x="29" y="49"/>
                  <a:pt x="33" y="48"/>
                  <a:pt x="37" y="46"/>
                </a:cubicBezTo>
                <a:cubicBezTo>
                  <a:pt x="56" y="69"/>
                  <a:pt x="56" y="69"/>
                  <a:pt x="56" y="69"/>
                </a:cubicBezTo>
                <a:cubicBezTo>
                  <a:pt x="50" y="79"/>
                  <a:pt x="51" y="93"/>
                  <a:pt x="60" y="102"/>
                </a:cubicBezTo>
                <a:cubicBezTo>
                  <a:pt x="65" y="107"/>
                  <a:pt x="72" y="109"/>
                  <a:pt x="79" y="109"/>
                </a:cubicBezTo>
                <a:cubicBezTo>
                  <a:pt x="86" y="109"/>
                  <a:pt x="93" y="107"/>
                  <a:pt x="98" y="102"/>
                </a:cubicBezTo>
                <a:cubicBezTo>
                  <a:pt x="107" y="93"/>
                  <a:pt x="108" y="80"/>
                  <a:pt x="102" y="69"/>
                </a:cubicBezTo>
                <a:cubicBezTo>
                  <a:pt x="129" y="46"/>
                  <a:pt x="129" y="46"/>
                  <a:pt x="129" y="46"/>
                </a:cubicBezTo>
                <a:cubicBezTo>
                  <a:pt x="132" y="48"/>
                  <a:pt x="135" y="49"/>
                  <a:pt x="139" y="49"/>
                </a:cubicBezTo>
                <a:cubicBezTo>
                  <a:pt x="144" y="49"/>
                  <a:pt x="150" y="47"/>
                  <a:pt x="154" y="43"/>
                </a:cubicBezTo>
                <a:cubicBezTo>
                  <a:pt x="158" y="38"/>
                  <a:pt x="160" y="33"/>
                  <a:pt x="160" y="27"/>
                </a:cubicBezTo>
                <a:cubicBezTo>
                  <a:pt x="160" y="22"/>
                  <a:pt x="158" y="16"/>
                  <a:pt x="154" y="12"/>
                </a:cubicBezTo>
                <a:moveTo>
                  <a:pt x="17" y="32"/>
                </a:moveTo>
                <a:cubicBezTo>
                  <a:pt x="15" y="30"/>
                  <a:pt x="14" y="27"/>
                  <a:pt x="14" y="24"/>
                </a:cubicBezTo>
                <a:cubicBezTo>
                  <a:pt x="14" y="21"/>
                  <a:pt x="15" y="19"/>
                  <a:pt x="17" y="17"/>
                </a:cubicBezTo>
                <a:cubicBezTo>
                  <a:pt x="20" y="14"/>
                  <a:pt x="22" y="13"/>
                  <a:pt x="25" y="13"/>
                </a:cubicBezTo>
                <a:cubicBezTo>
                  <a:pt x="28" y="13"/>
                  <a:pt x="31" y="14"/>
                  <a:pt x="33" y="17"/>
                </a:cubicBezTo>
                <a:cubicBezTo>
                  <a:pt x="38" y="21"/>
                  <a:pt x="38" y="28"/>
                  <a:pt x="33" y="32"/>
                </a:cubicBezTo>
                <a:cubicBezTo>
                  <a:pt x="29" y="37"/>
                  <a:pt x="22" y="37"/>
                  <a:pt x="17" y="32"/>
                </a:cubicBezTo>
                <a:moveTo>
                  <a:pt x="144" y="33"/>
                </a:moveTo>
                <a:cubicBezTo>
                  <a:pt x="141" y="36"/>
                  <a:pt x="136" y="36"/>
                  <a:pt x="133" y="33"/>
                </a:cubicBezTo>
                <a:cubicBezTo>
                  <a:pt x="132" y="31"/>
                  <a:pt x="131" y="29"/>
                  <a:pt x="131" y="27"/>
                </a:cubicBezTo>
                <a:cubicBezTo>
                  <a:pt x="131" y="25"/>
                  <a:pt x="132" y="23"/>
                  <a:pt x="133" y="22"/>
                </a:cubicBezTo>
                <a:cubicBezTo>
                  <a:pt x="135" y="20"/>
                  <a:pt x="137" y="20"/>
                  <a:pt x="139" y="20"/>
                </a:cubicBezTo>
                <a:cubicBezTo>
                  <a:pt x="141" y="20"/>
                  <a:pt x="143" y="20"/>
                  <a:pt x="144" y="22"/>
                </a:cubicBezTo>
                <a:cubicBezTo>
                  <a:pt x="146" y="23"/>
                  <a:pt x="146" y="25"/>
                  <a:pt x="146" y="27"/>
                </a:cubicBezTo>
                <a:cubicBezTo>
                  <a:pt x="146" y="29"/>
                  <a:pt x="146" y="31"/>
                  <a:pt x="144" y="3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615" name="PA_矩形 39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649637" y="3024502"/>
            <a:ext cx="3923930" cy="313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神经元参数可调整自定义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616" name="PA_文本框 40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8401051" y="2430685"/>
            <a:ext cx="223651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1219170"/>
            <a:r>
              <a:rPr lang="zh-CN" altLang="en-US" sz="3200" dirty="0" smtClean="0">
                <a:solidFill>
                  <a:schemeClr val="accent3">
                    <a:lumMod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神经元参数</a:t>
            </a:r>
            <a:endParaRPr lang="zh-CN" altLang="zh-CN" sz="3200" dirty="0">
              <a:solidFill>
                <a:schemeClr val="accent3">
                  <a:lumMod val="7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617" name="PA_矩形 41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7746352" y="4718541"/>
            <a:ext cx="3786913" cy="313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结果分析与对比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618" name="PA_文本框 42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8401051" y="4183826"/>
            <a:ext cx="223651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1219170"/>
            <a:r>
              <a:rPr lang="zh-CN" altLang="en-US" sz="3200" dirty="0" smtClean="0">
                <a:solidFill>
                  <a:srgbClr val="F57365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可视化分析</a:t>
            </a:r>
            <a:endParaRPr lang="zh-CN" altLang="zh-CN" sz="3200" dirty="0">
              <a:solidFill>
                <a:srgbClr val="F57365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619" name="PA_矩形 43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0" y="4742797"/>
            <a:ext cx="3790951" cy="3135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类模板的使用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620" name="PA_文本框 44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1175842" y="4183826"/>
            <a:ext cx="264687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defTabSz="1219170"/>
            <a:r>
              <a:rPr lang="zh-CN" altLang="en-US" sz="3200" dirty="0" smtClean="0">
                <a:solidFill>
                  <a:srgbClr val="84CBC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自定义模板类</a:t>
            </a:r>
            <a:endParaRPr lang="zh-CN" altLang="zh-CN" sz="3200" dirty="0">
              <a:solidFill>
                <a:srgbClr val="84CBC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24621" name="PA_组合 45"/>
          <p:cNvGrpSpPr/>
          <p:nvPr>
            <p:custDataLst>
              <p:tags r:id="rId10"/>
            </p:custDataLst>
          </p:nvPr>
        </p:nvGrpSpPr>
        <p:grpSpPr bwMode="auto">
          <a:xfrm flipH="1">
            <a:off x="1334803" y="2563430"/>
            <a:ext cx="279400" cy="343005"/>
            <a:chOff x="0" y="0"/>
            <a:chExt cx="134" cy="163"/>
          </a:xfrm>
          <a:solidFill>
            <a:schemeClr val="accent1"/>
          </a:solidFill>
        </p:grpSpPr>
        <p:sp>
          <p:nvSpPr>
            <p:cNvPr id="24622" name="Freeform 46"/>
            <p:cNvSpPr>
              <a:spLocks noEditPoints="1"/>
            </p:cNvSpPr>
            <p:nvPr/>
          </p:nvSpPr>
          <p:spPr bwMode="auto">
            <a:xfrm>
              <a:off x="0" y="0"/>
              <a:ext cx="134" cy="163"/>
            </a:xfrm>
            <a:custGeom>
              <a:avLst/>
              <a:gdLst>
                <a:gd name="T0" fmla="*/ 0 w 134"/>
                <a:gd name="T1" fmla="*/ 0 h 163"/>
                <a:gd name="T2" fmla="*/ 0 w 134"/>
                <a:gd name="T3" fmla="*/ 163 h 163"/>
                <a:gd name="T4" fmla="*/ 92 w 134"/>
                <a:gd name="T5" fmla="*/ 163 h 163"/>
                <a:gd name="T6" fmla="*/ 134 w 134"/>
                <a:gd name="T7" fmla="*/ 121 h 163"/>
                <a:gd name="T8" fmla="*/ 134 w 134"/>
                <a:gd name="T9" fmla="*/ 0 h 163"/>
                <a:gd name="T10" fmla="*/ 0 w 134"/>
                <a:gd name="T11" fmla="*/ 0 h 163"/>
                <a:gd name="T12" fmla="*/ 14 w 134"/>
                <a:gd name="T13" fmla="*/ 14 h 163"/>
                <a:gd name="T14" fmla="*/ 120 w 134"/>
                <a:gd name="T15" fmla="*/ 14 h 163"/>
                <a:gd name="T16" fmla="*/ 120 w 134"/>
                <a:gd name="T17" fmla="*/ 112 h 163"/>
                <a:gd name="T18" fmla="*/ 83 w 134"/>
                <a:gd name="T19" fmla="*/ 112 h 163"/>
                <a:gd name="T20" fmla="*/ 83 w 134"/>
                <a:gd name="T21" fmla="*/ 150 h 163"/>
                <a:gd name="T22" fmla="*/ 14 w 134"/>
                <a:gd name="T23" fmla="*/ 150 h 163"/>
                <a:gd name="T24" fmla="*/ 14 w 134"/>
                <a:gd name="T25" fmla="*/ 14 h 163"/>
                <a:gd name="T26" fmla="*/ 111 w 134"/>
                <a:gd name="T27" fmla="*/ 125 h 163"/>
                <a:gd name="T28" fmla="*/ 96 w 134"/>
                <a:gd name="T29" fmla="*/ 140 h 163"/>
                <a:gd name="T30" fmla="*/ 96 w 134"/>
                <a:gd name="T31" fmla="*/ 125 h 163"/>
                <a:gd name="T32" fmla="*/ 111 w 134"/>
                <a:gd name="T33" fmla="*/ 12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4" h="163">
                  <a:moveTo>
                    <a:pt x="0" y="0"/>
                  </a:moveTo>
                  <a:lnTo>
                    <a:pt x="0" y="163"/>
                  </a:lnTo>
                  <a:lnTo>
                    <a:pt x="92" y="163"/>
                  </a:lnTo>
                  <a:lnTo>
                    <a:pt x="134" y="121"/>
                  </a:lnTo>
                  <a:lnTo>
                    <a:pt x="134" y="0"/>
                  </a:lnTo>
                  <a:lnTo>
                    <a:pt x="0" y="0"/>
                  </a:lnTo>
                  <a:close/>
                  <a:moveTo>
                    <a:pt x="14" y="14"/>
                  </a:moveTo>
                  <a:lnTo>
                    <a:pt x="120" y="14"/>
                  </a:lnTo>
                  <a:lnTo>
                    <a:pt x="120" y="112"/>
                  </a:lnTo>
                  <a:lnTo>
                    <a:pt x="83" y="112"/>
                  </a:lnTo>
                  <a:lnTo>
                    <a:pt x="83" y="150"/>
                  </a:lnTo>
                  <a:lnTo>
                    <a:pt x="14" y="150"/>
                  </a:lnTo>
                  <a:lnTo>
                    <a:pt x="14" y="14"/>
                  </a:lnTo>
                  <a:close/>
                  <a:moveTo>
                    <a:pt x="111" y="125"/>
                  </a:moveTo>
                  <a:lnTo>
                    <a:pt x="96" y="140"/>
                  </a:lnTo>
                  <a:lnTo>
                    <a:pt x="96" y="125"/>
                  </a:lnTo>
                  <a:lnTo>
                    <a:pt x="111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23" name="Rectangle 47"/>
            <p:cNvSpPr>
              <a:spLocks noChangeArrowheads="1"/>
            </p:cNvSpPr>
            <p:nvPr/>
          </p:nvSpPr>
          <p:spPr bwMode="auto">
            <a:xfrm>
              <a:off x="37" y="44"/>
              <a:ext cx="59" cy="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4624" name="Rectangle 48"/>
            <p:cNvSpPr>
              <a:spLocks noChangeArrowheads="1"/>
            </p:cNvSpPr>
            <p:nvPr/>
          </p:nvSpPr>
          <p:spPr bwMode="auto">
            <a:xfrm>
              <a:off x="37" y="83"/>
              <a:ext cx="38" cy="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1219170"/>
              <a:endParaRPr lang="zh-CN" altLang="en-US" sz="2400"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24625" name="PA_矩形 49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334434" y="2998126"/>
            <a:ext cx="3793265" cy="545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自定义结构</a:t>
            </a:r>
            <a:endParaRPr lang="en-US" altLang="zh-CN" sz="105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运算</a:t>
            </a: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的完备性</a:t>
            </a:r>
            <a:endParaRPr lang="en-US" altLang="zh-CN" sz="105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626" name="PA_文本框 50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1586213" y="2439154"/>
            <a:ext cx="223651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 defTabSz="1219170"/>
            <a:r>
              <a:rPr lang="zh-CN" altLang="en-US" sz="3200" dirty="0" smtClean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重载运算符</a:t>
            </a:r>
            <a:endParaRPr lang="zh-CN" altLang="zh-CN" sz="3200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627" name="PA_任意多边形 51"/>
          <p:cNvSpPr>
            <a:spLocks noEditPoints="1"/>
          </p:cNvSpPr>
          <p:nvPr>
            <p:custDataLst>
              <p:tags r:id="rId13"/>
            </p:custDataLst>
          </p:nvPr>
        </p:nvSpPr>
        <p:spPr bwMode="auto">
          <a:xfrm>
            <a:off x="967643" y="4325686"/>
            <a:ext cx="311149" cy="323949"/>
          </a:xfrm>
          <a:custGeom>
            <a:avLst/>
            <a:gdLst>
              <a:gd name="T0" fmla="*/ 123 w 144"/>
              <a:gd name="T1" fmla="*/ 21 h 151"/>
              <a:gd name="T2" fmla="*/ 127 w 144"/>
              <a:gd name="T3" fmla="*/ 119 h 151"/>
              <a:gd name="T4" fmla="*/ 133 w 144"/>
              <a:gd name="T5" fmla="*/ 76 h 151"/>
              <a:gd name="T6" fmla="*/ 108 w 144"/>
              <a:gd name="T7" fmla="*/ 101 h 151"/>
              <a:gd name="T8" fmla="*/ 105 w 144"/>
              <a:gd name="T9" fmla="*/ 76 h 151"/>
              <a:gd name="T10" fmla="*/ 42 w 144"/>
              <a:gd name="T11" fmla="*/ 100 h 151"/>
              <a:gd name="T12" fmla="*/ 32 w 144"/>
              <a:gd name="T13" fmla="*/ 76 h 151"/>
              <a:gd name="T14" fmla="*/ 25 w 144"/>
              <a:gd name="T15" fmla="*/ 112 h 151"/>
              <a:gd name="T16" fmla="*/ 0 w 144"/>
              <a:gd name="T17" fmla="*/ 72 h 151"/>
              <a:gd name="T18" fmla="*/ 72 w 144"/>
              <a:gd name="T19" fmla="*/ 0 h 151"/>
              <a:gd name="T20" fmla="*/ 94 w 144"/>
              <a:gd name="T21" fmla="*/ 131 h 151"/>
              <a:gd name="T22" fmla="*/ 88 w 144"/>
              <a:gd name="T23" fmla="*/ 151 h 151"/>
              <a:gd name="T24" fmla="*/ 56 w 144"/>
              <a:gd name="T25" fmla="*/ 151 h 151"/>
              <a:gd name="T26" fmla="*/ 50 w 144"/>
              <a:gd name="T27" fmla="*/ 146 h 151"/>
              <a:gd name="T28" fmla="*/ 33 w 144"/>
              <a:gd name="T29" fmla="*/ 131 h 151"/>
              <a:gd name="T30" fmla="*/ 29 w 144"/>
              <a:gd name="T31" fmla="*/ 121 h 151"/>
              <a:gd name="T32" fmla="*/ 76 w 144"/>
              <a:gd name="T33" fmla="*/ 83 h 151"/>
              <a:gd name="T34" fmla="*/ 115 w 144"/>
              <a:gd name="T35" fmla="*/ 121 h 151"/>
              <a:gd name="T36" fmla="*/ 111 w 144"/>
              <a:gd name="T37" fmla="*/ 131 h 151"/>
              <a:gd name="T38" fmla="*/ 94 w 144"/>
              <a:gd name="T39" fmla="*/ 131 h 151"/>
              <a:gd name="T40" fmla="*/ 83 w 144"/>
              <a:gd name="T41" fmla="*/ 140 h 151"/>
              <a:gd name="T42" fmla="*/ 83 w 144"/>
              <a:gd name="T43" fmla="*/ 125 h 151"/>
              <a:gd name="T44" fmla="*/ 97 w 144"/>
              <a:gd name="T45" fmla="*/ 120 h 151"/>
              <a:gd name="T46" fmla="*/ 47 w 144"/>
              <a:gd name="T47" fmla="*/ 120 h 151"/>
              <a:gd name="T48" fmla="*/ 56 w 144"/>
              <a:gd name="T49" fmla="*/ 120 h 151"/>
              <a:gd name="T50" fmla="*/ 61 w 144"/>
              <a:gd name="T51" fmla="*/ 140 h 151"/>
              <a:gd name="T52" fmla="*/ 115 w 144"/>
              <a:gd name="T53" fmla="*/ 29 h 151"/>
              <a:gd name="T54" fmla="*/ 114 w 144"/>
              <a:gd name="T55" fmla="*/ 28 h 151"/>
              <a:gd name="T56" fmla="*/ 112 w 144"/>
              <a:gd name="T57" fmla="*/ 69 h 151"/>
              <a:gd name="T58" fmla="*/ 115 w 144"/>
              <a:gd name="T59" fmla="*/ 29 h 151"/>
              <a:gd name="T60" fmla="*/ 108 w 144"/>
              <a:gd name="T61" fmla="*/ 23 h 151"/>
              <a:gd name="T62" fmla="*/ 101 w 144"/>
              <a:gd name="T63" fmla="*/ 24 h 151"/>
              <a:gd name="T64" fmla="*/ 108 w 144"/>
              <a:gd name="T65" fmla="*/ 23 h 151"/>
              <a:gd name="T66" fmla="*/ 82 w 144"/>
              <a:gd name="T67" fmla="*/ 12 h 151"/>
              <a:gd name="T68" fmla="*/ 75 w 144"/>
              <a:gd name="T69" fmla="*/ 35 h 151"/>
              <a:gd name="T70" fmla="*/ 96 w 144"/>
              <a:gd name="T71" fmla="*/ 30 h 151"/>
              <a:gd name="T72" fmla="*/ 82 w 144"/>
              <a:gd name="T73" fmla="*/ 12 h 151"/>
              <a:gd name="T74" fmla="*/ 69 w 144"/>
              <a:gd name="T75" fmla="*/ 12 h 151"/>
              <a:gd name="T76" fmla="*/ 49 w 144"/>
              <a:gd name="T77" fmla="*/ 27 h 151"/>
              <a:gd name="T78" fmla="*/ 50 w 144"/>
              <a:gd name="T79" fmla="*/ 31 h 151"/>
              <a:gd name="T80" fmla="*/ 69 w 144"/>
              <a:gd name="T81" fmla="*/ 12 h 151"/>
              <a:gd name="T82" fmla="*/ 48 w 144"/>
              <a:gd name="T83" fmla="*/ 16 h 151"/>
              <a:gd name="T84" fmla="*/ 41 w 144"/>
              <a:gd name="T85" fmla="*/ 27 h 151"/>
              <a:gd name="T86" fmla="*/ 48 w 144"/>
              <a:gd name="T87" fmla="*/ 16 h 151"/>
              <a:gd name="T88" fmla="*/ 30 w 144"/>
              <a:gd name="T89" fmla="*/ 28 h 151"/>
              <a:gd name="T90" fmla="*/ 11 w 144"/>
              <a:gd name="T91" fmla="*/ 69 h 151"/>
              <a:gd name="T92" fmla="*/ 39 w 144"/>
              <a:gd name="T93" fmla="*/ 33 h 151"/>
              <a:gd name="T94" fmla="*/ 99 w 144"/>
              <a:gd name="T95" fmla="*/ 36 h 151"/>
              <a:gd name="T96" fmla="*/ 96 w 144"/>
              <a:gd name="T97" fmla="*/ 37 h 151"/>
              <a:gd name="T98" fmla="*/ 75 w 144"/>
              <a:gd name="T99" fmla="*/ 69 h 151"/>
              <a:gd name="T100" fmla="*/ 99 w 144"/>
              <a:gd name="T101" fmla="*/ 36 h 151"/>
              <a:gd name="T102" fmla="*/ 69 w 144"/>
              <a:gd name="T103" fmla="*/ 42 h 151"/>
              <a:gd name="T104" fmla="*/ 45 w 144"/>
              <a:gd name="T105" fmla="*/ 36 h 151"/>
              <a:gd name="T106" fmla="*/ 69 w 144"/>
              <a:gd name="T107" fmla="*/ 69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4" h="151">
                <a:moveTo>
                  <a:pt x="72" y="0"/>
                </a:moveTo>
                <a:cubicBezTo>
                  <a:pt x="92" y="0"/>
                  <a:pt x="110" y="8"/>
                  <a:pt x="123" y="21"/>
                </a:cubicBezTo>
                <a:cubicBezTo>
                  <a:pt x="136" y="34"/>
                  <a:pt x="144" y="53"/>
                  <a:pt x="144" y="72"/>
                </a:cubicBezTo>
                <a:cubicBezTo>
                  <a:pt x="144" y="90"/>
                  <a:pt x="138" y="106"/>
                  <a:pt x="127" y="119"/>
                </a:cubicBezTo>
                <a:cubicBezTo>
                  <a:pt x="122" y="124"/>
                  <a:pt x="114" y="118"/>
                  <a:pt x="119" y="112"/>
                </a:cubicBezTo>
                <a:cubicBezTo>
                  <a:pt x="127" y="102"/>
                  <a:pt x="132" y="89"/>
                  <a:pt x="133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85"/>
                  <a:pt x="110" y="94"/>
                  <a:pt x="108" y="101"/>
                </a:cubicBezTo>
                <a:cubicBezTo>
                  <a:pt x="107" y="106"/>
                  <a:pt x="101" y="105"/>
                  <a:pt x="102" y="100"/>
                </a:cubicBezTo>
                <a:cubicBezTo>
                  <a:pt x="104" y="93"/>
                  <a:pt x="105" y="85"/>
                  <a:pt x="105" y="76"/>
                </a:cubicBezTo>
                <a:cubicBezTo>
                  <a:pt x="78" y="76"/>
                  <a:pt x="66" y="76"/>
                  <a:pt x="39" y="76"/>
                </a:cubicBezTo>
                <a:cubicBezTo>
                  <a:pt x="39" y="85"/>
                  <a:pt x="40" y="93"/>
                  <a:pt x="42" y="100"/>
                </a:cubicBezTo>
                <a:cubicBezTo>
                  <a:pt x="43" y="105"/>
                  <a:pt x="37" y="106"/>
                  <a:pt x="35" y="101"/>
                </a:cubicBezTo>
                <a:cubicBezTo>
                  <a:pt x="33" y="93"/>
                  <a:pt x="32" y="85"/>
                  <a:pt x="32" y="76"/>
                </a:cubicBezTo>
                <a:cubicBezTo>
                  <a:pt x="11" y="76"/>
                  <a:pt x="11" y="76"/>
                  <a:pt x="11" y="76"/>
                </a:cubicBezTo>
                <a:cubicBezTo>
                  <a:pt x="12" y="89"/>
                  <a:pt x="17" y="102"/>
                  <a:pt x="25" y="112"/>
                </a:cubicBezTo>
                <a:cubicBezTo>
                  <a:pt x="30" y="118"/>
                  <a:pt x="21" y="124"/>
                  <a:pt x="17" y="119"/>
                </a:cubicBezTo>
                <a:cubicBezTo>
                  <a:pt x="6" y="106"/>
                  <a:pt x="0" y="90"/>
                  <a:pt x="0" y="72"/>
                </a:cubicBezTo>
                <a:cubicBezTo>
                  <a:pt x="0" y="53"/>
                  <a:pt x="8" y="34"/>
                  <a:pt x="21" y="21"/>
                </a:cubicBezTo>
                <a:cubicBezTo>
                  <a:pt x="34" y="8"/>
                  <a:pt x="52" y="0"/>
                  <a:pt x="72" y="0"/>
                </a:cubicBezTo>
                <a:close/>
                <a:moveTo>
                  <a:pt x="94" y="131"/>
                </a:moveTo>
                <a:cubicBezTo>
                  <a:pt x="94" y="131"/>
                  <a:pt x="94" y="131"/>
                  <a:pt x="94" y="131"/>
                </a:cubicBezTo>
                <a:cubicBezTo>
                  <a:pt x="94" y="146"/>
                  <a:pt x="94" y="146"/>
                  <a:pt x="94" y="146"/>
                </a:cubicBezTo>
                <a:cubicBezTo>
                  <a:pt x="94" y="149"/>
                  <a:pt x="91" y="151"/>
                  <a:pt x="88" y="151"/>
                </a:cubicBezTo>
                <a:cubicBezTo>
                  <a:pt x="88" y="151"/>
                  <a:pt x="88" y="151"/>
                  <a:pt x="88" y="151"/>
                </a:cubicBezTo>
                <a:cubicBezTo>
                  <a:pt x="56" y="151"/>
                  <a:pt x="56" y="151"/>
                  <a:pt x="56" y="151"/>
                </a:cubicBezTo>
                <a:cubicBezTo>
                  <a:pt x="52" y="151"/>
                  <a:pt x="50" y="149"/>
                  <a:pt x="50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0" y="131"/>
                  <a:pt x="50" y="131"/>
                  <a:pt x="50" y="131"/>
                </a:cubicBezTo>
                <a:cubicBezTo>
                  <a:pt x="33" y="131"/>
                  <a:pt x="33" y="131"/>
                  <a:pt x="33" y="131"/>
                </a:cubicBezTo>
                <a:cubicBezTo>
                  <a:pt x="30" y="131"/>
                  <a:pt x="28" y="128"/>
                  <a:pt x="28" y="125"/>
                </a:cubicBezTo>
                <a:cubicBezTo>
                  <a:pt x="28" y="124"/>
                  <a:pt x="28" y="122"/>
                  <a:pt x="29" y="121"/>
                </a:cubicBezTo>
                <a:cubicBezTo>
                  <a:pt x="68" y="83"/>
                  <a:pt x="68" y="83"/>
                  <a:pt x="68" y="83"/>
                </a:cubicBezTo>
                <a:cubicBezTo>
                  <a:pt x="70" y="81"/>
                  <a:pt x="74" y="81"/>
                  <a:pt x="76" y="83"/>
                </a:cubicBezTo>
                <a:cubicBezTo>
                  <a:pt x="76" y="83"/>
                  <a:pt x="76" y="83"/>
                  <a:pt x="76" y="83"/>
                </a:cubicBezTo>
                <a:cubicBezTo>
                  <a:pt x="115" y="121"/>
                  <a:pt x="115" y="121"/>
                  <a:pt x="115" y="121"/>
                </a:cubicBezTo>
                <a:cubicBezTo>
                  <a:pt x="117" y="124"/>
                  <a:pt x="117" y="127"/>
                  <a:pt x="115" y="129"/>
                </a:cubicBezTo>
                <a:cubicBezTo>
                  <a:pt x="113" y="130"/>
                  <a:pt x="112" y="131"/>
                  <a:pt x="111" y="131"/>
                </a:cubicBezTo>
                <a:cubicBezTo>
                  <a:pt x="110" y="131"/>
                  <a:pt x="110" y="131"/>
                  <a:pt x="110" y="131"/>
                </a:cubicBezTo>
                <a:cubicBezTo>
                  <a:pt x="94" y="131"/>
                  <a:pt x="94" y="131"/>
                  <a:pt x="94" y="131"/>
                </a:cubicBezTo>
                <a:close/>
                <a:moveTo>
                  <a:pt x="83" y="140"/>
                </a:moveTo>
                <a:cubicBezTo>
                  <a:pt x="83" y="140"/>
                  <a:pt x="83" y="140"/>
                  <a:pt x="83" y="140"/>
                </a:cubicBezTo>
                <a:cubicBezTo>
                  <a:pt x="83" y="125"/>
                  <a:pt x="83" y="125"/>
                  <a:pt x="83" y="125"/>
                </a:cubicBezTo>
                <a:cubicBezTo>
                  <a:pt x="83" y="125"/>
                  <a:pt x="83" y="125"/>
                  <a:pt x="83" y="125"/>
                </a:cubicBezTo>
                <a:cubicBezTo>
                  <a:pt x="83" y="122"/>
                  <a:pt x="85" y="120"/>
                  <a:pt x="88" y="120"/>
                </a:cubicBezTo>
                <a:cubicBezTo>
                  <a:pt x="97" y="120"/>
                  <a:pt x="97" y="120"/>
                  <a:pt x="97" y="120"/>
                </a:cubicBezTo>
                <a:cubicBezTo>
                  <a:pt x="72" y="95"/>
                  <a:pt x="72" y="95"/>
                  <a:pt x="72" y="95"/>
                </a:cubicBezTo>
                <a:cubicBezTo>
                  <a:pt x="47" y="120"/>
                  <a:pt x="47" y="120"/>
                  <a:pt x="47" y="120"/>
                </a:cubicBezTo>
                <a:cubicBezTo>
                  <a:pt x="55" y="120"/>
                  <a:pt x="55" y="120"/>
                  <a:pt x="55" y="120"/>
                </a:cubicBezTo>
                <a:cubicBezTo>
                  <a:pt x="56" y="120"/>
                  <a:pt x="56" y="120"/>
                  <a:pt x="56" y="120"/>
                </a:cubicBezTo>
                <a:cubicBezTo>
                  <a:pt x="59" y="120"/>
                  <a:pt x="61" y="122"/>
                  <a:pt x="61" y="125"/>
                </a:cubicBezTo>
                <a:cubicBezTo>
                  <a:pt x="61" y="140"/>
                  <a:pt x="61" y="140"/>
                  <a:pt x="61" y="140"/>
                </a:cubicBezTo>
                <a:cubicBezTo>
                  <a:pt x="83" y="140"/>
                  <a:pt x="83" y="140"/>
                  <a:pt x="83" y="140"/>
                </a:cubicBezTo>
                <a:close/>
                <a:moveTo>
                  <a:pt x="115" y="29"/>
                </a:moveTo>
                <a:cubicBezTo>
                  <a:pt x="115" y="29"/>
                  <a:pt x="115" y="29"/>
                  <a:pt x="115" y="29"/>
                </a:cubicBezTo>
                <a:cubicBezTo>
                  <a:pt x="115" y="29"/>
                  <a:pt x="114" y="28"/>
                  <a:pt x="114" y="28"/>
                </a:cubicBezTo>
                <a:cubicBezTo>
                  <a:pt x="111" y="30"/>
                  <a:pt x="108" y="32"/>
                  <a:pt x="105" y="33"/>
                </a:cubicBezTo>
                <a:cubicBezTo>
                  <a:pt x="109" y="44"/>
                  <a:pt x="111" y="56"/>
                  <a:pt x="112" y="69"/>
                </a:cubicBezTo>
                <a:cubicBezTo>
                  <a:pt x="133" y="69"/>
                  <a:pt x="133" y="69"/>
                  <a:pt x="133" y="69"/>
                </a:cubicBezTo>
                <a:cubicBezTo>
                  <a:pt x="132" y="54"/>
                  <a:pt x="125" y="40"/>
                  <a:pt x="115" y="29"/>
                </a:cubicBezTo>
                <a:close/>
                <a:moveTo>
                  <a:pt x="108" y="23"/>
                </a:moveTo>
                <a:cubicBezTo>
                  <a:pt x="108" y="23"/>
                  <a:pt x="108" y="23"/>
                  <a:pt x="108" y="23"/>
                </a:cubicBezTo>
                <a:cubicBezTo>
                  <a:pt x="104" y="21"/>
                  <a:pt x="100" y="18"/>
                  <a:pt x="96" y="16"/>
                </a:cubicBezTo>
                <a:cubicBezTo>
                  <a:pt x="98" y="19"/>
                  <a:pt x="99" y="21"/>
                  <a:pt x="101" y="24"/>
                </a:cubicBezTo>
                <a:cubicBezTo>
                  <a:pt x="101" y="25"/>
                  <a:pt x="102" y="26"/>
                  <a:pt x="102" y="27"/>
                </a:cubicBezTo>
                <a:cubicBezTo>
                  <a:pt x="104" y="26"/>
                  <a:pt x="106" y="25"/>
                  <a:pt x="108" y="23"/>
                </a:cubicBezTo>
                <a:close/>
                <a:moveTo>
                  <a:pt x="82" y="12"/>
                </a:moveTo>
                <a:cubicBezTo>
                  <a:pt x="82" y="12"/>
                  <a:pt x="82" y="12"/>
                  <a:pt x="82" y="12"/>
                </a:cubicBezTo>
                <a:cubicBezTo>
                  <a:pt x="80" y="12"/>
                  <a:pt x="78" y="12"/>
                  <a:pt x="75" y="12"/>
                </a:cubicBezTo>
                <a:cubicBezTo>
                  <a:pt x="75" y="35"/>
                  <a:pt x="75" y="35"/>
                  <a:pt x="75" y="35"/>
                </a:cubicBezTo>
                <a:cubicBezTo>
                  <a:pt x="82" y="35"/>
                  <a:pt x="88" y="33"/>
                  <a:pt x="94" y="31"/>
                </a:cubicBezTo>
                <a:cubicBezTo>
                  <a:pt x="95" y="31"/>
                  <a:pt x="96" y="30"/>
                  <a:pt x="96" y="30"/>
                </a:cubicBezTo>
                <a:cubicBezTo>
                  <a:pt x="96" y="29"/>
                  <a:pt x="95" y="28"/>
                  <a:pt x="95" y="27"/>
                </a:cubicBezTo>
                <a:cubicBezTo>
                  <a:pt x="91" y="20"/>
                  <a:pt x="87" y="15"/>
                  <a:pt x="82" y="12"/>
                </a:cubicBezTo>
                <a:close/>
                <a:moveTo>
                  <a:pt x="69" y="12"/>
                </a:moveTo>
                <a:cubicBezTo>
                  <a:pt x="69" y="12"/>
                  <a:pt x="69" y="12"/>
                  <a:pt x="69" y="12"/>
                </a:cubicBezTo>
                <a:cubicBezTo>
                  <a:pt x="66" y="12"/>
                  <a:pt x="64" y="12"/>
                  <a:pt x="62" y="12"/>
                </a:cubicBezTo>
                <a:cubicBezTo>
                  <a:pt x="57" y="15"/>
                  <a:pt x="53" y="20"/>
                  <a:pt x="49" y="27"/>
                </a:cubicBezTo>
                <a:cubicBezTo>
                  <a:pt x="48" y="28"/>
                  <a:pt x="48" y="29"/>
                  <a:pt x="47" y="30"/>
                </a:cubicBezTo>
                <a:cubicBezTo>
                  <a:pt x="48" y="30"/>
                  <a:pt x="49" y="31"/>
                  <a:pt x="50" y="31"/>
                </a:cubicBezTo>
                <a:cubicBezTo>
                  <a:pt x="56" y="33"/>
                  <a:pt x="62" y="35"/>
                  <a:pt x="69" y="35"/>
                </a:cubicBezTo>
                <a:cubicBezTo>
                  <a:pt x="69" y="12"/>
                  <a:pt x="69" y="12"/>
                  <a:pt x="69" y="12"/>
                </a:cubicBezTo>
                <a:close/>
                <a:moveTo>
                  <a:pt x="48" y="16"/>
                </a:moveTo>
                <a:cubicBezTo>
                  <a:pt x="48" y="16"/>
                  <a:pt x="48" y="16"/>
                  <a:pt x="48" y="16"/>
                </a:cubicBezTo>
                <a:cubicBezTo>
                  <a:pt x="44" y="18"/>
                  <a:pt x="39" y="21"/>
                  <a:pt x="36" y="23"/>
                </a:cubicBezTo>
                <a:cubicBezTo>
                  <a:pt x="37" y="25"/>
                  <a:pt x="39" y="26"/>
                  <a:pt x="41" y="27"/>
                </a:cubicBezTo>
                <a:cubicBezTo>
                  <a:pt x="42" y="26"/>
                  <a:pt x="43" y="25"/>
                  <a:pt x="43" y="24"/>
                </a:cubicBezTo>
                <a:cubicBezTo>
                  <a:pt x="45" y="21"/>
                  <a:pt x="46" y="19"/>
                  <a:pt x="48" y="16"/>
                </a:cubicBezTo>
                <a:close/>
                <a:moveTo>
                  <a:pt x="30" y="28"/>
                </a:moveTo>
                <a:cubicBezTo>
                  <a:pt x="30" y="28"/>
                  <a:pt x="30" y="28"/>
                  <a:pt x="30" y="28"/>
                </a:cubicBezTo>
                <a:cubicBezTo>
                  <a:pt x="30" y="28"/>
                  <a:pt x="29" y="29"/>
                  <a:pt x="29" y="29"/>
                </a:cubicBezTo>
                <a:cubicBezTo>
                  <a:pt x="18" y="40"/>
                  <a:pt x="12" y="54"/>
                  <a:pt x="11" y="69"/>
                </a:cubicBezTo>
                <a:cubicBezTo>
                  <a:pt x="32" y="69"/>
                  <a:pt x="32" y="69"/>
                  <a:pt x="32" y="69"/>
                </a:cubicBezTo>
                <a:cubicBezTo>
                  <a:pt x="32" y="56"/>
                  <a:pt x="35" y="44"/>
                  <a:pt x="39" y="33"/>
                </a:cubicBezTo>
                <a:cubicBezTo>
                  <a:pt x="36" y="32"/>
                  <a:pt x="33" y="30"/>
                  <a:pt x="30" y="28"/>
                </a:cubicBezTo>
                <a:close/>
                <a:moveTo>
                  <a:pt x="99" y="36"/>
                </a:moveTo>
                <a:cubicBezTo>
                  <a:pt x="99" y="36"/>
                  <a:pt x="99" y="36"/>
                  <a:pt x="99" y="36"/>
                </a:cubicBezTo>
                <a:cubicBezTo>
                  <a:pt x="98" y="37"/>
                  <a:pt x="97" y="37"/>
                  <a:pt x="96" y="37"/>
                </a:cubicBezTo>
                <a:cubicBezTo>
                  <a:pt x="90" y="40"/>
                  <a:pt x="83" y="41"/>
                  <a:pt x="75" y="42"/>
                </a:cubicBezTo>
                <a:cubicBezTo>
                  <a:pt x="75" y="69"/>
                  <a:pt x="75" y="69"/>
                  <a:pt x="75" y="69"/>
                </a:cubicBezTo>
                <a:cubicBezTo>
                  <a:pt x="105" y="69"/>
                  <a:pt x="105" y="69"/>
                  <a:pt x="105" y="69"/>
                </a:cubicBezTo>
                <a:cubicBezTo>
                  <a:pt x="105" y="57"/>
                  <a:pt x="103" y="46"/>
                  <a:pt x="99" y="36"/>
                </a:cubicBezTo>
                <a:close/>
                <a:moveTo>
                  <a:pt x="69" y="42"/>
                </a:moveTo>
                <a:cubicBezTo>
                  <a:pt x="69" y="42"/>
                  <a:pt x="69" y="42"/>
                  <a:pt x="69" y="42"/>
                </a:cubicBezTo>
                <a:cubicBezTo>
                  <a:pt x="61" y="41"/>
                  <a:pt x="54" y="40"/>
                  <a:pt x="48" y="37"/>
                </a:cubicBezTo>
                <a:cubicBezTo>
                  <a:pt x="47" y="37"/>
                  <a:pt x="46" y="37"/>
                  <a:pt x="45" y="36"/>
                </a:cubicBezTo>
                <a:cubicBezTo>
                  <a:pt x="41" y="46"/>
                  <a:pt x="39" y="57"/>
                  <a:pt x="39" y="69"/>
                </a:cubicBezTo>
                <a:cubicBezTo>
                  <a:pt x="69" y="69"/>
                  <a:pt x="69" y="69"/>
                  <a:pt x="69" y="69"/>
                </a:cubicBezTo>
                <a:cubicBezTo>
                  <a:pt x="69" y="42"/>
                  <a:pt x="69" y="42"/>
                  <a:pt x="69" y="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pPr defTabSz="1219170"/>
            <a:endParaRPr lang="zh-CN" altLang="en-US" sz="2400">
              <a:solidFill>
                <a:srgbClr val="84CBC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8" name="PA_矩形 39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zh-CN" altLang="en-US" sz="2667" dirty="0" smtClean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创新点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49" name="PA_组合 48"/>
          <p:cNvGrpSpPr/>
          <p:nvPr>
            <p:custDataLst>
              <p:tags r:id="rId15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50" name="矩形 49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3522765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14" grpId="0" animBg="1"/>
      <p:bldP spid="24615" grpId="0"/>
      <p:bldP spid="24616" grpId="0"/>
      <p:bldP spid="24617" grpId="0"/>
      <p:bldP spid="24618" grpId="0"/>
      <p:bldP spid="24619" grpId="0"/>
      <p:bldP spid="24620" grpId="0" animBg="1" autoUpdateAnimBg="0"/>
      <p:bldP spid="24625" grpId="0"/>
      <p:bldP spid="24626" grpId="0"/>
      <p:bldP spid="24627" grpId="0" animBg="1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A_矩形 37"/>
          <p:cNvSpPr/>
          <p:nvPr>
            <p:custDataLst>
              <p:tags r:id="rId1"/>
            </p:custDataLst>
          </p:nvPr>
        </p:nvSpPr>
        <p:spPr>
          <a:xfrm>
            <a:off x="6098094" y="3569060"/>
            <a:ext cx="1332416" cy="7077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Matrix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1333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Data Loader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9" name="PA_矩形 38"/>
          <p:cNvSpPr/>
          <p:nvPr>
            <p:custDataLst>
              <p:tags r:id="rId2"/>
            </p:custDataLst>
          </p:nvPr>
        </p:nvSpPr>
        <p:spPr>
          <a:xfrm>
            <a:off x="7152118" y="2760675"/>
            <a:ext cx="3360373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zh-CN" altLang="en-US" sz="2667" b="1" dirty="0" smtClean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基础数据结构</a:t>
            </a:r>
            <a:endParaRPr lang="zh-CN" altLang="en-US" sz="2667" b="1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1" name="PA_矩形 40"/>
          <p:cNvSpPr/>
          <p:nvPr>
            <p:custDataLst>
              <p:tags r:id="rId3"/>
            </p:custDataLst>
          </p:nvPr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en-US" altLang="zh-CN" sz="5867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02</a:t>
            </a:r>
            <a:endParaRPr lang="zh-CN" altLang="en-US" sz="5867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47" name="PA_组合 46"/>
          <p:cNvGrpSpPr/>
          <p:nvPr>
            <p:custDataLst>
              <p:tags r:id="rId4"/>
            </p:custDataLst>
          </p:nvPr>
        </p:nvGrpSpPr>
        <p:grpSpPr>
          <a:xfrm>
            <a:off x="0" y="3356992"/>
            <a:ext cx="12192000" cy="72008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48275417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 autoUpdateAnimBg="0"/>
      <p:bldP spid="39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_任意多边形 5"/>
          <p:cNvSpPr/>
          <p:nvPr>
            <p:custDataLst>
              <p:tags r:id="rId1"/>
            </p:custDataLst>
          </p:nvPr>
        </p:nvSpPr>
        <p:spPr bwMode="auto">
          <a:xfrm>
            <a:off x="4850736" y="3176316"/>
            <a:ext cx="497353" cy="1006321"/>
          </a:xfrm>
          <a:custGeom>
            <a:avLst/>
            <a:gdLst>
              <a:gd name="T0" fmla="*/ 8 w 112"/>
              <a:gd name="T1" fmla="*/ 0 h 226"/>
              <a:gd name="T2" fmla="*/ 15 w 112"/>
              <a:gd name="T3" fmla="*/ 126 h 226"/>
              <a:gd name="T4" fmla="*/ 61 w 112"/>
              <a:gd name="T5" fmla="*/ 226 h 226"/>
              <a:gd name="T6" fmla="*/ 112 w 112"/>
              <a:gd name="T7" fmla="*/ 226 h 226"/>
              <a:gd name="T8" fmla="*/ 71 w 112"/>
              <a:gd name="T9" fmla="*/ 145 h 226"/>
              <a:gd name="T10" fmla="*/ 56 w 112"/>
              <a:gd name="T11" fmla="*/ 0 h 226"/>
              <a:gd name="T12" fmla="*/ 8 w 112"/>
              <a:gd name="T13" fmla="*/ 0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2" h="226">
                <a:moveTo>
                  <a:pt x="8" y="0"/>
                </a:moveTo>
                <a:cubicBezTo>
                  <a:pt x="0" y="51"/>
                  <a:pt x="8" y="96"/>
                  <a:pt x="15" y="126"/>
                </a:cubicBezTo>
                <a:cubicBezTo>
                  <a:pt x="22" y="153"/>
                  <a:pt x="41" y="191"/>
                  <a:pt x="61" y="226"/>
                </a:cubicBezTo>
                <a:cubicBezTo>
                  <a:pt x="112" y="226"/>
                  <a:pt x="112" y="226"/>
                  <a:pt x="112" y="226"/>
                </a:cubicBezTo>
                <a:cubicBezTo>
                  <a:pt x="99" y="203"/>
                  <a:pt x="84" y="176"/>
                  <a:pt x="71" y="145"/>
                </a:cubicBezTo>
                <a:cubicBezTo>
                  <a:pt x="56" y="107"/>
                  <a:pt x="47" y="54"/>
                  <a:pt x="56" y="0"/>
                </a:cubicBezTo>
                <a:lnTo>
                  <a:pt x="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PA_任意多边形 6"/>
          <p:cNvSpPr/>
          <p:nvPr>
            <p:custDataLst>
              <p:tags r:id="rId2"/>
            </p:custDataLst>
          </p:nvPr>
        </p:nvSpPr>
        <p:spPr bwMode="auto">
          <a:xfrm>
            <a:off x="4886530" y="2147380"/>
            <a:ext cx="1196287" cy="1015744"/>
          </a:xfrm>
          <a:custGeom>
            <a:avLst/>
            <a:gdLst>
              <a:gd name="T0" fmla="*/ 48 w 269"/>
              <a:gd name="T1" fmla="*/ 228 h 228"/>
              <a:gd name="T2" fmla="*/ 91 w 269"/>
              <a:gd name="T3" fmla="*/ 130 h 228"/>
              <a:gd name="T4" fmla="*/ 269 w 269"/>
              <a:gd name="T5" fmla="*/ 46 h 228"/>
              <a:gd name="T6" fmla="*/ 269 w 269"/>
              <a:gd name="T7" fmla="*/ 0 h 228"/>
              <a:gd name="T8" fmla="*/ 50 w 269"/>
              <a:gd name="T9" fmla="*/ 110 h 228"/>
              <a:gd name="T10" fmla="*/ 0 w 269"/>
              <a:gd name="T11" fmla="*/ 228 h 228"/>
              <a:gd name="T12" fmla="*/ 48 w 269"/>
              <a:gd name="T13" fmla="*/ 22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9" h="228">
                <a:moveTo>
                  <a:pt x="48" y="228"/>
                </a:moveTo>
                <a:cubicBezTo>
                  <a:pt x="54" y="194"/>
                  <a:pt x="67" y="160"/>
                  <a:pt x="91" y="130"/>
                </a:cubicBezTo>
                <a:cubicBezTo>
                  <a:pt x="153" y="50"/>
                  <a:pt x="246" y="46"/>
                  <a:pt x="269" y="46"/>
                </a:cubicBezTo>
                <a:cubicBezTo>
                  <a:pt x="269" y="0"/>
                  <a:pt x="269" y="0"/>
                  <a:pt x="269" y="0"/>
                </a:cubicBezTo>
                <a:cubicBezTo>
                  <a:pt x="226" y="0"/>
                  <a:pt x="123" y="10"/>
                  <a:pt x="50" y="110"/>
                </a:cubicBezTo>
                <a:cubicBezTo>
                  <a:pt x="21" y="150"/>
                  <a:pt x="6" y="190"/>
                  <a:pt x="0" y="228"/>
                </a:cubicBezTo>
                <a:lnTo>
                  <a:pt x="48" y="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PA_任意多边形 7"/>
          <p:cNvSpPr/>
          <p:nvPr>
            <p:custDataLst>
              <p:tags r:id="rId3"/>
            </p:custDataLst>
          </p:nvPr>
        </p:nvSpPr>
        <p:spPr bwMode="auto">
          <a:xfrm>
            <a:off x="5129552" y="4195828"/>
            <a:ext cx="953261" cy="1010091"/>
          </a:xfrm>
          <a:custGeom>
            <a:avLst/>
            <a:gdLst>
              <a:gd name="T0" fmla="*/ 108 w 214"/>
              <a:gd name="T1" fmla="*/ 146 h 227"/>
              <a:gd name="T2" fmla="*/ 82 w 214"/>
              <a:gd name="T3" fmla="*/ 51 h 227"/>
              <a:gd name="T4" fmla="*/ 51 w 214"/>
              <a:gd name="T5" fmla="*/ 0 h 227"/>
              <a:gd name="T6" fmla="*/ 0 w 214"/>
              <a:gd name="T7" fmla="*/ 0 h 227"/>
              <a:gd name="T8" fmla="*/ 47 w 214"/>
              <a:gd name="T9" fmla="*/ 82 h 227"/>
              <a:gd name="T10" fmla="*/ 65 w 214"/>
              <a:gd name="T11" fmla="*/ 158 h 227"/>
              <a:gd name="T12" fmla="*/ 85 w 214"/>
              <a:gd name="T13" fmla="*/ 205 h 227"/>
              <a:gd name="T14" fmla="*/ 109 w 214"/>
              <a:gd name="T15" fmla="*/ 227 h 227"/>
              <a:gd name="T16" fmla="*/ 214 w 214"/>
              <a:gd name="T17" fmla="*/ 227 h 227"/>
              <a:gd name="T18" fmla="*/ 214 w 214"/>
              <a:gd name="T19" fmla="*/ 184 h 227"/>
              <a:gd name="T20" fmla="*/ 126 w 214"/>
              <a:gd name="T21" fmla="*/ 184 h 227"/>
              <a:gd name="T22" fmla="*/ 108 w 214"/>
              <a:gd name="T23" fmla="*/ 146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4" h="227">
                <a:moveTo>
                  <a:pt x="108" y="146"/>
                </a:moveTo>
                <a:cubicBezTo>
                  <a:pt x="108" y="127"/>
                  <a:pt x="98" y="80"/>
                  <a:pt x="82" y="51"/>
                </a:cubicBezTo>
                <a:cubicBezTo>
                  <a:pt x="74" y="37"/>
                  <a:pt x="63" y="20"/>
                  <a:pt x="51" y="0"/>
                </a:cubicBezTo>
                <a:cubicBezTo>
                  <a:pt x="0" y="0"/>
                  <a:pt x="0" y="0"/>
                  <a:pt x="0" y="0"/>
                </a:cubicBezTo>
                <a:cubicBezTo>
                  <a:pt x="20" y="36"/>
                  <a:pt x="40" y="68"/>
                  <a:pt x="47" y="82"/>
                </a:cubicBezTo>
                <a:cubicBezTo>
                  <a:pt x="59" y="107"/>
                  <a:pt x="65" y="146"/>
                  <a:pt x="65" y="158"/>
                </a:cubicBezTo>
                <a:cubicBezTo>
                  <a:pt x="66" y="171"/>
                  <a:pt x="72" y="190"/>
                  <a:pt x="85" y="205"/>
                </a:cubicBezTo>
                <a:cubicBezTo>
                  <a:pt x="99" y="220"/>
                  <a:pt x="109" y="227"/>
                  <a:pt x="109" y="227"/>
                </a:cubicBezTo>
                <a:cubicBezTo>
                  <a:pt x="214" y="227"/>
                  <a:pt x="214" y="227"/>
                  <a:pt x="214" y="227"/>
                </a:cubicBezTo>
                <a:cubicBezTo>
                  <a:pt x="214" y="184"/>
                  <a:pt x="214" y="184"/>
                  <a:pt x="214" y="184"/>
                </a:cubicBezTo>
                <a:cubicBezTo>
                  <a:pt x="126" y="184"/>
                  <a:pt x="126" y="184"/>
                  <a:pt x="126" y="184"/>
                </a:cubicBezTo>
                <a:cubicBezTo>
                  <a:pt x="123" y="183"/>
                  <a:pt x="108" y="174"/>
                  <a:pt x="108" y="14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PA_任意多边形 8"/>
          <p:cNvSpPr/>
          <p:nvPr>
            <p:custDataLst>
              <p:tags r:id="rId4"/>
            </p:custDataLst>
          </p:nvPr>
        </p:nvSpPr>
        <p:spPr bwMode="auto">
          <a:xfrm>
            <a:off x="6830730" y="3176316"/>
            <a:ext cx="497353" cy="1006321"/>
          </a:xfrm>
          <a:custGeom>
            <a:avLst/>
            <a:gdLst>
              <a:gd name="T0" fmla="*/ 104 w 112"/>
              <a:gd name="T1" fmla="*/ 0 h 226"/>
              <a:gd name="T2" fmla="*/ 97 w 112"/>
              <a:gd name="T3" fmla="*/ 126 h 226"/>
              <a:gd name="T4" fmla="*/ 51 w 112"/>
              <a:gd name="T5" fmla="*/ 226 h 226"/>
              <a:gd name="T6" fmla="*/ 0 w 112"/>
              <a:gd name="T7" fmla="*/ 226 h 226"/>
              <a:gd name="T8" fmla="*/ 41 w 112"/>
              <a:gd name="T9" fmla="*/ 145 h 226"/>
              <a:gd name="T10" fmla="*/ 57 w 112"/>
              <a:gd name="T11" fmla="*/ 0 h 226"/>
              <a:gd name="T12" fmla="*/ 104 w 112"/>
              <a:gd name="T13" fmla="*/ 0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2" h="226">
                <a:moveTo>
                  <a:pt x="104" y="0"/>
                </a:moveTo>
                <a:cubicBezTo>
                  <a:pt x="112" y="51"/>
                  <a:pt x="104" y="96"/>
                  <a:pt x="97" y="126"/>
                </a:cubicBezTo>
                <a:cubicBezTo>
                  <a:pt x="90" y="153"/>
                  <a:pt x="71" y="191"/>
                  <a:pt x="51" y="226"/>
                </a:cubicBezTo>
                <a:cubicBezTo>
                  <a:pt x="0" y="226"/>
                  <a:pt x="0" y="226"/>
                  <a:pt x="0" y="226"/>
                </a:cubicBezTo>
                <a:cubicBezTo>
                  <a:pt x="14" y="203"/>
                  <a:pt x="28" y="176"/>
                  <a:pt x="41" y="145"/>
                </a:cubicBezTo>
                <a:cubicBezTo>
                  <a:pt x="56" y="107"/>
                  <a:pt x="65" y="54"/>
                  <a:pt x="57" y="0"/>
                </a:cubicBezTo>
                <a:lnTo>
                  <a:pt x="1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PA_任意多边形 9"/>
          <p:cNvSpPr/>
          <p:nvPr>
            <p:custDataLst>
              <p:tags r:id="rId5"/>
            </p:custDataLst>
          </p:nvPr>
        </p:nvSpPr>
        <p:spPr bwMode="auto">
          <a:xfrm>
            <a:off x="6096003" y="2147380"/>
            <a:ext cx="1196287" cy="1015744"/>
          </a:xfrm>
          <a:custGeom>
            <a:avLst/>
            <a:gdLst>
              <a:gd name="T0" fmla="*/ 221 w 269"/>
              <a:gd name="T1" fmla="*/ 228 h 228"/>
              <a:gd name="T2" fmla="*/ 178 w 269"/>
              <a:gd name="T3" fmla="*/ 130 h 228"/>
              <a:gd name="T4" fmla="*/ 0 w 269"/>
              <a:gd name="T5" fmla="*/ 46 h 228"/>
              <a:gd name="T6" fmla="*/ 0 w 269"/>
              <a:gd name="T7" fmla="*/ 0 h 228"/>
              <a:gd name="T8" fmla="*/ 219 w 269"/>
              <a:gd name="T9" fmla="*/ 110 h 228"/>
              <a:gd name="T10" fmla="*/ 269 w 269"/>
              <a:gd name="T11" fmla="*/ 228 h 228"/>
              <a:gd name="T12" fmla="*/ 221 w 269"/>
              <a:gd name="T13" fmla="*/ 228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9" h="228">
                <a:moveTo>
                  <a:pt x="221" y="228"/>
                </a:moveTo>
                <a:cubicBezTo>
                  <a:pt x="215" y="194"/>
                  <a:pt x="202" y="160"/>
                  <a:pt x="178" y="130"/>
                </a:cubicBezTo>
                <a:cubicBezTo>
                  <a:pt x="116" y="50"/>
                  <a:pt x="23" y="46"/>
                  <a:pt x="0" y="46"/>
                </a:cubicBezTo>
                <a:cubicBezTo>
                  <a:pt x="0" y="0"/>
                  <a:pt x="0" y="0"/>
                  <a:pt x="0" y="0"/>
                </a:cubicBezTo>
                <a:cubicBezTo>
                  <a:pt x="43" y="0"/>
                  <a:pt x="147" y="10"/>
                  <a:pt x="219" y="110"/>
                </a:cubicBezTo>
                <a:cubicBezTo>
                  <a:pt x="248" y="150"/>
                  <a:pt x="263" y="190"/>
                  <a:pt x="269" y="228"/>
                </a:cubicBezTo>
                <a:lnTo>
                  <a:pt x="221" y="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PA_任意多边形 10"/>
          <p:cNvSpPr/>
          <p:nvPr>
            <p:custDataLst>
              <p:tags r:id="rId6"/>
            </p:custDataLst>
          </p:nvPr>
        </p:nvSpPr>
        <p:spPr bwMode="auto">
          <a:xfrm>
            <a:off x="6096002" y="4195828"/>
            <a:ext cx="957029" cy="1010091"/>
          </a:xfrm>
          <a:custGeom>
            <a:avLst/>
            <a:gdLst>
              <a:gd name="T0" fmla="*/ 106 w 215"/>
              <a:gd name="T1" fmla="*/ 146 h 227"/>
              <a:gd name="T2" fmla="*/ 132 w 215"/>
              <a:gd name="T3" fmla="*/ 51 h 227"/>
              <a:gd name="T4" fmla="*/ 163 w 215"/>
              <a:gd name="T5" fmla="*/ 0 h 227"/>
              <a:gd name="T6" fmla="*/ 215 w 215"/>
              <a:gd name="T7" fmla="*/ 0 h 227"/>
              <a:gd name="T8" fmla="*/ 167 w 215"/>
              <a:gd name="T9" fmla="*/ 82 h 227"/>
              <a:gd name="T10" fmla="*/ 149 w 215"/>
              <a:gd name="T11" fmla="*/ 158 h 227"/>
              <a:gd name="T12" fmla="*/ 129 w 215"/>
              <a:gd name="T13" fmla="*/ 205 h 227"/>
              <a:gd name="T14" fmla="*/ 106 w 215"/>
              <a:gd name="T15" fmla="*/ 227 h 227"/>
              <a:gd name="T16" fmla="*/ 0 w 215"/>
              <a:gd name="T17" fmla="*/ 227 h 227"/>
              <a:gd name="T18" fmla="*/ 0 w 215"/>
              <a:gd name="T19" fmla="*/ 184 h 227"/>
              <a:gd name="T20" fmla="*/ 88 w 215"/>
              <a:gd name="T21" fmla="*/ 184 h 227"/>
              <a:gd name="T22" fmla="*/ 106 w 215"/>
              <a:gd name="T23" fmla="*/ 146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5" h="227">
                <a:moveTo>
                  <a:pt x="106" y="146"/>
                </a:moveTo>
                <a:cubicBezTo>
                  <a:pt x="106" y="127"/>
                  <a:pt x="116" y="80"/>
                  <a:pt x="132" y="51"/>
                </a:cubicBezTo>
                <a:cubicBezTo>
                  <a:pt x="140" y="37"/>
                  <a:pt x="151" y="20"/>
                  <a:pt x="163" y="0"/>
                </a:cubicBezTo>
                <a:cubicBezTo>
                  <a:pt x="215" y="0"/>
                  <a:pt x="215" y="0"/>
                  <a:pt x="215" y="0"/>
                </a:cubicBezTo>
                <a:cubicBezTo>
                  <a:pt x="194" y="36"/>
                  <a:pt x="174" y="68"/>
                  <a:pt x="167" y="82"/>
                </a:cubicBezTo>
                <a:cubicBezTo>
                  <a:pt x="155" y="107"/>
                  <a:pt x="149" y="146"/>
                  <a:pt x="149" y="158"/>
                </a:cubicBezTo>
                <a:cubicBezTo>
                  <a:pt x="149" y="171"/>
                  <a:pt x="143" y="190"/>
                  <a:pt x="129" y="205"/>
                </a:cubicBezTo>
                <a:cubicBezTo>
                  <a:pt x="115" y="220"/>
                  <a:pt x="106" y="227"/>
                  <a:pt x="106" y="227"/>
                </a:cubicBezTo>
                <a:cubicBezTo>
                  <a:pt x="0" y="227"/>
                  <a:pt x="0" y="227"/>
                  <a:pt x="0" y="227"/>
                </a:cubicBezTo>
                <a:cubicBezTo>
                  <a:pt x="0" y="184"/>
                  <a:pt x="0" y="184"/>
                  <a:pt x="0" y="184"/>
                </a:cubicBezTo>
                <a:cubicBezTo>
                  <a:pt x="88" y="184"/>
                  <a:pt x="88" y="184"/>
                  <a:pt x="88" y="184"/>
                </a:cubicBezTo>
                <a:cubicBezTo>
                  <a:pt x="91" y="183"/>
                  <a:pt x="106" y="174"/>
                  <a:pt x="106" y="14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PA_矩形 11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406488" y="3379841"/>
            <a:ext cx="226069" cy="584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PA_矩形 12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632559" y="3379841"/>
            <a:ext cx="227955" cy="584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PA_矩形 13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860512" y="3379841"/>
            <a:ext cx="231723" cy="584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4" name="PA_矩形 14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092234" y="3379841"/>
            <a:ext cx="226069" cy="5842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5" name="PA_矩形 15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318303" y="3379841"/>
            <a:ext cx="227955" cy="584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PA_矩形 16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6546256" y="3379841"/>
            <a:ext cx="229837" cy="584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PA_任意多边形 17"/>
          <p:cNvSpPr/>
          <p:nvPr>
            <p:custDataLst>
              <p:tags r:id="rId13"/>
            </p:custDataLst>
          </p:nvPr>
        </p:nvSpPr>
        <p:spPr bwMode="auto">
          <a:xfrm>
            <a:off x="5553435" y="5320872"/>
            <a:ext cx="1071948" cy="88571"/>
          </a:xfrm>
          <a:custGeom>
            <a:avLst/>
            <a:gdLst>
              <a:gd name="T0" fmla="*/ 231 w 241"/>
              <a:gd name="T1" fmla="*/ 0 h 20"/>
              <a:gd name="T2" fmla="*/ 10 w 241"/>
              <a:gd name="T3" fmla="*/ 0 h 20"/>
              <a:gd name="T4" fmla="*/ 0 w 241"/>
              <a:gd name="T5" fmla="*/ 10 h 20"/>
              <a:gd name="T6" fmla="*/ 10 w 241"/>
              <a:gd name="T7" fmla="*/ 20 h 20"/>
              <a:gd name="T8" fmla="*/ 231 w 241"/>
              <a:gd name="T9" fmla="*/ 20 h 20"/>
              <a:gd name="T10" fmla="*/ 241 w 241"/>
              <a:gd name="T11" fmla="*/ 10 h 20"/>
              <a:gd name="T12" fmla="*/ 231 w 241"/>
              <a:gd name="T13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1" h="20">
                <a:moveTo>
                  <a:pt x="231" y="0"/>
                </a:moveTo>
                <a:cubicBezTo>
                  <a:pt x="10" y="0"/>
                  <a:pt x="10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15"/>
                  <a:pt x="4" y="20"/>
                  <a:pt x="10" y="20"/>
                </a:cubicBezTo>
                <a:cubicBezTo>
                  <a:pt x="231" y="20"/>
                  <a:pt x="231" y="20"/>
                  <a:pt x="231" y="20"/>
                </a:cubicBezTo>
                <a:cubicBezTo>
                  <a:pt x="237" y="20"/>
                  <a:pt x="241" y="15"/>
                  <a:pt x="241" y="10"/>
                </a:cubicBezTo>
                <a:cubicBezTo>
                  <a:pt x="241" y="4"/>
                  <a:pt x="237" y="0"/>
                  <a:pt x="231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PA_任意多边形 18"/>
          <p:cNvSpPr/>
          <p:nvPr>
            <p:custDataLst>
              <p:tags r:id="rId14"/>
            </p:custDataLst>
          </p:nvPr>
        </p:nvSpPr>
        <p:spPr bwMode="auto">
          <a:xfrm>
            <a:off x="5553435" y="5467863"/>
            <a:ext cx="1071948" cy="88571"/>
          </a:xfrm>
          <a:custGeom>
            <a:avLst/>
            <a:gdLst>
              <a:gd name="T0" fmla="*/ 231 w 241"/>
              <a:gd name="T1" fmla="*/ 0 h 20"/>
              <a:gd name="T2" fmla="*/ 10 w 241"/>
              <a:gd name="T3" fmla="*/ 0 h 20"/>
              <a:gd name="T4" fmla="*/ 0 w 241"/>
              <a:gd name="T5" fmla="*/ 10 h 20"/>
              <a:gd name="T6" fmla="*/ 10 w 241"/>
              <a:gd name="T7" fmla="*/ 20 h 20"/>
              <a:gd name="T8" fmla="*/ 231 w 241"/>
              <a:gd name="T9" fmla="*/ 20 h 20"/>
              <a:gd name="T10" fmla="*/ 241 w 241"/>
              <a:gd name="T11" fmla="*/ 10 h 20"/>
              <a:gd name="T12" fmla="*/ 231 w 241"/>
              <a:gd name="T13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1" h="20">
                <a:moveTo>
                  <a:pt x="231" y="0"/>
                </a:moveTo>
                <a:cubicBezTo>
                  <a:pt x="10" y="0"/>
                  <a:pt x="10" y="0"/>
                  <a:pt x="10" y="0"/>
                </a:cubicBezTo>
                <a:cubicBezTo>
                  <a:pt x="4" y="0"/>
                  <a:pt x="0" y="5"/>
                  <a:pt x="0" y="10"/>
                </a:cubicBezTo>
                <a:cubicBezTo>
                  <a:pt x="0" y="16"/>
                  <a:pt x="4" y="20"/>
                  <a:pt x="10" y="20"/>
                </a:cubicBezTo>
                <a:cubicBezTo>
                  <a:pt x="231" y="20"/>
                  <a:pt x="231" y="20"/>
                  <a:pt x="231" y="20"/>
                </a:cubicBezTo>
                <a:cubicBezTo>
                  <a:pt x="237" y="20"/>
                  <a:pt x="241" y="16"/>
                  <a:pt x="241" y="10"/>
                </a:cubicBezTo>
                <a:cubicBezTo>
                  <a:pt x="241" y="5"/>
                  <a:pt x="237" y="0"/>
                  <a:pt x="231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PA_任意多边形 19"/>
          <p:cNvSpPr/>
          <p:nvPr>
            <p:custDataLst>
              <p:tags r:id="rId15"/>
            </p:custDataLst>
          </p:nvPr>
        </p:nvSpPr>
        <p:spPr bwMode="auto">
          <a:xfrm>
            <a:off x="5553435" y="5618623"/>
            <a:ext cx="1071948" cy="90456"/>
          </a:xfrm>
          <a:custGeom>
            <a:avLst/>
            <a:gdLst>
              <a:gd name="T0" fmla="*/ 231 w 241"/>
              <a:gd name="T1" fmla="*/ 0 h 20"/>
              <a:gd name="T2" fmla="*/ 10 w 241"/>
              <a:gd name="T3" fmla="*/ 0 h 20"/>
              <a:gd name="T4" fmla="*/ 0 w 241"/>
              <a:gd name="T5" fmla="*/ 10 h 20"/>
              <a:gd name="T6" fmla="*/ 10 w 241"/>
              <a:gd name="T7" fmla="*/ 20 h 20"/>
              <a:gd name="T8" fmla="*/ 231 w 241"/>
              <a:gd name="T9" fmla="*/ 20 h 20"/>
              <a:gd name="T10" fmla="*/ 241 w 241"/>
              <a:gd name="T11" fmla="*/ 10 h 20"/>
              <a:gd name="T12" fmla="*/ 231 w 241"/>
              <a:gd name="T13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1" h="20">
                <a:moveTo>
                  <a:pt x="231" y="0"/>
                </a:moveTo>
                <a:cubicBezTo>
                  <a:pt x="10" y="0"/>
                  <a:pt x="10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15"/>
                  <a:pt x="4" y="20"/>
                  <a:pt x="10" y="20"/>
                </a:cubicBezTo>
                <a:cubicBezTo>
                  <a:pt x="231" y="20"/>
                  <a:pt x="231" y="20"/>
                  <a:pt x="231" y="20"/>
                </a:cubicBezTo>
                <a:cubicBezTo>
                  <a:pt x="237" y="20"/>
                  <a:pt x="241" y="15"/>
                  <a:pt x="241" y="10"/>
                </a:cubicBezTo>
                <a:cubicBezTo>
                  <a:pt x="241" y="4"/>
                  <a:pt x="237" y="0"/>
                  <a:pt x="231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PA_任意多边形 20"/>
          <p:cNvSpPr/>
          <p:nvPr>
            <p:custDataLst>
              <p:tags r:id="rId16"/>
            </p:custDataLst>
          </p:nvPr>
        </p:nvSpPr>
        <p:spPr bwMode="auto">
          <a:xfrm>
            <a:off x="5553435" y="5765613"/>
            <a:ext cx="1071948" cy="316595"/>
          </a:xfrm>
          <a:custGeom>
            <a:avLst/>
            <a:gdLst>
              <a:gd name="T0" fmla="*/ 231 w 241"/>
              <a:gd name="T1" fmla="*/ 0 h 71"/>
              <a:gd name="T2" fmla="*/ 10 w 241"/>
              <a:gd name="T3" fmla="*/ 0 h 71"/>
              <a:gd name="T4" fmla="*/ 0 w 241"/>
              <a:gd name="T5" fmla="*/ 10 h 71"/>
              <a:gd name="T6" fmla="*/ 10 w 241"/>
              <a:gd name="T7" fmla="*/ 20 h 71"/>
              <a:gd name="T8" fmla="*/ 53 w 241"/>
              <a:gd name="T9" fmla="*/ 61 h 71"/>
              <a:gd name="T10" fmla="*/ 63 w 241"/>
              <a:gd name="T11" fmla="*/ 71 h 71"/>
              <a:gd name="T12" fmla="*/ 178 w 241"/>
              <a:gd name="T13" fmla="*/ 71 h 71"/>
              <a:gd name="T14" fmla="*/ 189 w 241"/>
              <a:gd name="T15" fmla="*/ 61 h 71"/>
              <a:gd name="T16" fmla="*/ 231 w 241"/>
              <a:gd name="T17" fmla="*/ 20 h 71"/>
              <a:gd name="T18" fmla="*/ 241 w 241"/>
              <a:gd name="T19" fmla="*/ 10 h 71"/>
              <a:gd name="T20" fmla="*/ 231 w 241"/>
              <a:gd name="T21" fmla="*/ 0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1" h="71">
                <a:moveTo>
                  <a:pt x="231" y="0"/>
                </a:moveTo>
                <a:cubicBezTo>
                  <a:pt x="10" y="0"/>
                  <a:pt x="10" y="0"/>
                  <a:pt x="10" y="0"/>
                </a:cubicBezTo>
                <a:cubicBezTo>
                  <a:pt x="4" y="0"/>
                  <a:pt x="0" y="5"/>
                  <a:pt x="0" y="10"/>
                </a:cubicBezTo>
                <a:cubicBezTo>
                  <a:pt x="0" y="16"/>
                  <a:pt x="4" y="20"/>
                  <a:pt x="10" y="20"/>
                </a:cubicBezTo>
                <a:cubicBezTo>
                  <a:pt x="53" y="61"/>
                  <a:pt x="53" y="61"/>
                  <a:pt x="53" y="61"/>
                </a:cubicBezTo>
                <a:cubicBezTo>
                  <a:pt x="53" y="67"/>
                  <a:pt x="57" y="71"/>
                  <a:pt x="63" y="71"/>
                </a:cubicBezTo>
                <a:cubicBezTo>
                  <a:pt x="178" y="71"/>
                  <a:pt x="178" y="71"/>
                  <a:pt x="178" y="71"/>
                </a:cubicBezTo>
                <a:cubicBezTo>
                  <a:pt x="184" y="71"/>
                  <a:pt x="189" y="67"/>
                  <a:pt x="189" y="61"/>
                </a:cubicBezTo>
                <a:cubicBezTo>
                  <a:pt x="231" y="20"/>
                  <a:pt x="231" y="20"/>
                  <a:pt x="231" y="20"/>
                </a:cubicBezTo>
                <a:cubicBezTo>
                  <a:pt x="237" y="20"/>
                  <a:pt x="241" y="16"/>
                  <a:pt x="241" y="10"/>
                </a:cubicBezTo>
                <a:cubicBezTo>
                  <a:pt x="241" y="5"/>
                  <a:pt x="237" y="0"/>
                  <a:pt x="231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PA_任意多边形 21"/>
          <p:cNvSpPr>
            <a:spLocks noEditPoints="1"/>
          </p:cNvSpPr>
          <p:nvPr>
            <p:custDataLst>
              <p:tags r:id="rId17"/>
            </p:custDataLst>
          </p:nvPr>
        </p:nvSpPr>
        <p:spPr bwMode="auto">
          <a:xfrm>
            <a:off x="3849526" y="4528403"/>
            <a:ext cx="326261" cy="312904"/>
          </a:xfrm>
          <a:custGeom>
            <a:avLst/>
            <a:gdLst>
              <a:gd name="T0" fmla="*/ 74 w 123"/>
              <a:gd name="T1" fmla="*/ 0 h 118"/>
              <a:gd name="T2" fmla="*/ 88 w 123"/>
              <a:gd name="T3" fmla="*/ 14 h 118"/>
              <a:gd name="T4" fmla="*/ 99 w 123"/>
              <a:gd name="T5" fmla="*/ 18 h 118"/>
              <a:gd name="T6" fmla="*/ 123 w 123"/>
              <a:gd name="T7" fmla="*/ 43 h 118"/>
              <a:gd name="T8" fmla="*/ 116 w 123"/>
              <a:gd name="T9" fmla="*/ 111 h 118"/>
              <a:gd name="T10" fmla="*/ 24 w 123"/>
              <a:gd name="T11" fmla="*/ 118 h 118"/>
              <a:gd name="T12" fmla="*/ 7 w 123"/>
              <a:gd name="T13" fmla="*/ 111 h 118"/>
              <a:gd name="T14" fmla="*/ 0 w 123"/>
              <a:gd name="T15" fmla="*/ 43 h 118"/>
              <a:gd name="T16" fmla="*/ 7 w 123"/>
              <a:gd name="T17" fmla="*/ 26 h 118"/>
              <a:gd name="T18" fmla="*/ 24 w 123"/>
              <a:gd name="T19" fmla="*/ 18 h 118"/>
              <a:gd name="T20" fmla="*/ 34 w 123"/>
              <a:gd name="T21" fmla="*/ 14 h 118"/>
              <a:gd name="T22" fmla="*/ 48 w 123"/>
              <a:gd name="T23" fmla="*/ 0 h 118"/>
              <a:gd name="T24" fmla="*/ 86 w 123"/>
              <a:gd name="T25" fmla="*/ 28 h 118"/>
              <a:gd name="T26" fmla="*/ 85 w 123"/>
              <a:gd name="T27" fmla="*/ 28 h 118"/>
              <a:gd name="T28" fmla="*/ 37 w 123"/>
              <a:gd name="T29" fmla="*/ 28 h 118"/>
              <a:gd name="T30" fmla="*/ 14 w 123"/>
              <a:gd name="T31" fmla="*/ 32 h 118"/>
              <a:gd name="T32" fmla="*/ 9 w 123"/>
              <a:gd name="T33" fmla="*/ 43 h 118"/>
              <a:gd name="T34" fmla="*/ 23 w 123"/>
              <a:gd name="T35" fmla="*/ 65 h 118"/>
              <a:gd name="T36" fmla="*/ 26 w 123"/>
              <a:gd name="T37" fmla="*/ 54 h 118"/>
              <a:gd name="T38" fmla="*/ 46 w 123"/>
              <a:gd name="T39" fmla="*/ 54 h 118"/>
              <a:gd name="T40" fmla="*/ 49 w 123"/>
              <a:gd name="T41" fmla="*/ 57 h 118"/>
              <a:gd name="T42" fmla="*/ 74 w 123"/>
              <a:gd name="T43" fmla="*/ 65 h 118"/>
              <a:gd name="T44" fmla="*/ 77 w 123"/>
              <a:gd name="T45" fmla="*/ 54 h 118"/>
              <a:gd name="T46" fmla="*/ 97 w 123"/>
              <a:gd name="T47" fmla="*/ 54 h 118"/>
              <a:gd name="T48" fmla="*/ 100 w 123"/>
              <a:gd name="T49" fmla="*/ 57 h 118"/>
              <a:gd name="T50" fmla="*/ 113 w 123"/>
              <a:gd name="T51" fmla="*/ 65 h 118"/>
              <a:gd name="T52" fmla="*/ 109 w 123"/>
              <a:gd name="T53" fmla="*/ 32 h 118"/>
              <a:gd name="T54" fmla="*/ 86 w 123"/>
              <a:gd name="T55" fmla="*/ 28 h 118"/>
              <a:gd name="T56" fmla="*/ 40 w 123"/>
              <a:gd name="T57" fmla="*/ 18 h 118"/>
              <a:gd name="T58" fmla="*/ 83 w 123"/>
              <a:gd name="T59" fmla="*/ 14 h 118"/>
              <a:gd name="T60" fmla="*/ 74 w 123"/>
              <a:gd name="T61" fmla="*/ 6 h 118"/>
              <a:gd name="T62" fmla="*/ 43 w 123"/>
              <a:gd name="T63" fmla="*/ 8 h 118"/>
              <a:gd name="T64" fmla="*/ 40 w 123"/>
              <a:gd name="T65" fmla="*/ 18 h 118"/>
              <a:gd name="T66" fmla="*/ 9 w 123"/>
              <a:gd name="T67" fmla="*/ 71 h 118"/>
              <a:gd name="T68" fmla="*/ 13 w 123"/>
              <a:gd name="T69" fmla="*/ 104 h 118"/>
              <a:gd name="T70" fmla="*/ 24 w 123"/>
              <a:gd name="T71" fmla="*/ 109 h 118"/>
              <a:gd name="T72" fmla="*/ 109 w 123"/>
              <a:gd name="T73" fmla="*/ 104 h 118"/>
              <a:gd name="T74" fmla="*/ 113 w 123"/>
              <a:gd name="T75" fmla="*/ 71 h 118"/>
              <a:gd name="T76" fmla="*/ 100 w 123"/>
              <a:gd name="T77" fmla="*/ 80 h 118"/>
              <a:gd name="T78" fmla="*/ 97 w 123"/>
              <a:gd name="T79" fmla="*/ 82 h 118"/>
              <a:gd name="T80" fmla="*/ 74 w 123"/>
              <a:gd name="T81" fmla="*/ 80 h 118"/>
              <a:gd name="T82" fmla="*/ 74 w 123"/>
              <a:gd name="T83" fmla="*/ 71 h 118"/>
              <a:gd name="T84" fmla="*/ 49 w 123"/>
              <a:gd name="T85" fmla="*/ 80 h 118"/>
              <a:gd name="T86" fmla="*/ 46 w 123"/>
              <a:gd name="T87" fmla="*/ 82 h 118"/>
              <a:gd name="T88" fmla="*/ 23 w 123"/>
              <a:gd name="T89" fmla="*/ 80 h 118"/>
              <a:gd name="T90" fmla="*/ 23 w 123"/>
              <a:gd name="T91" fmla="*/ 71 h 118"/>
              <a:gd name="T92" fmla="*/ 43 w 123"/>
              <a:gd name="T93" fmla="*/ 60 h 118"/>
              <a:gd name="T94" fmla="*/ 28 w 123"/>
              <a:gd name="T95" fmla="*/ 60 h 118"/>
              <a:gd name="T96" fmla="*/ 28 w 123"/>
              <a:gd name="T97" fmla="*/ 68 h 118"/>
              <a:gd name="T98" fmla="*/ 28 w 123"/>
              <a:gd name="T99" fmla="*/ 77 h 118"/>
              <a:gd name="T100" fmla="*/ 43 w 123"/>
              <a:gd name="T101" fmla="*/ 68 h 118"/>
              <a:gd name="T102" fmla="*/ 43 w 123"/>
              <a:gd name="T103" fmla="*/ 68 h 118"/>
              <a:gd name="T104" fmla="*/ 94 w 123"/>
              <a:gd name="T105" fmla="*/ 60 h 118"/>
              <a:gd name="T106" fmla="*/ 80 w 123"/>
              <a:gd name="T107" fmla="*/ 60 h 118"/>
              <a:gd name="T108" fmla="*/ 80 w 123"/>
              <a:gd name="T109" fmla="*/ 68 h 118"/>
              <a:gd name="T110" fmla="*/ 80 w 123"/>
              <a:gd name="T111" fmla="*/ 77 h 118"/>
              <a:gd name="T112" fmla="*/ 94 w 123"/>
              <a:gd name="T113" fmla="*/ 68 h 118"/>
              <a:gd name="T114" fmla="*/ 94 w 123"/>
              <a:gd name="T115" fmla="*/ 68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3" h="118">
                <a:moveTo>
                  <a:pt x="48" y="0"/>
                </a:moveTo>
                <a:cubicBezTo>
                  <a:pt x="74" y="0"/>
                  <a:pt x="74" y="0"/>
                  <a:pt x="74" y="0"/>
                </a:cubicBezTo>
                <a:cubicBezTo>
                  <a:pt x="78" y="0"/>
                  <a:pt x="82" y="2"/>
                  <a:pt x="84" y="4"/>
                </a:cubicBezTo>
                <a:cubicBezTo>
                  <a:pt x="87" y="7"/>
                  <a:pt x="88" y="10"/>
                  <a:pt x="88" y="14"/>
                </a:cubicBezTo>
                <a:cubicBezTo>
                  <a:pt x="88" y="18"/>
                  <a:pt x="88" y="18"/>
                  <a:pt x="88" y="18"/>
                </a:cubicBezTo>
                <a:cubicBezTo>
                  <a:pt x="99" y="18"/>
                  <a:pt x="99" y="18"/>
                  <a:pt x="99" y="18"/>
                </a:cubicBezTo>
                <a:cubicBezTo>
                  <a:pt x="105" y="18"/>
                  <a:pt x="111" y="21"/>
                  <a:pt x="116" y="26"/>
                </a:cubicBezTo>
                <a:cubicBezTo>
                  <a:pt x="120" y="30"/>
                  <a:pt x="123" y="36"/>
                  <a:pt x="123" y="43"/>
                </a:cubicBezTo>
                <a:cubicBezTo>
                  <a:pt x="123" y="94"/>
                  <a:pt x="123" y="94"/>
                  <a:pt x="123" y="94"/>
                </a:cubicBezTo>
                <a:cubicBezTo>
                  <a:pt x="123" y="101"/>
                  <a:pt x="120" y="107"/>
                  <a:pt x="116" y="111"/>
                </a:cubicBezTo>
                <a:cubicBezTo>
                  <a:pt x="111" y="115"/>
                  <a:pt x="105" y="118"/>
                  <a:pt x="99" y="118"/>
                </a:cubicBezTo>
                <a:cubicBezTo>
                  <a:pt x="24" y="118"/>
                  <a:pt x="24" y="118"/>
                  <a:pt x="24" y="118"/>
                </a:cubicBezTo>
                <a:cubicBezTo>
                  <a:pt x="18" y="118"/>
                  <a:pt x="11" y="115"/>
                  <a:pt x="7" y="111"/>
                </a:cubicBezTo>
                <a:cubicBezTo>
                  <a:pt x="7" y="111"/>
                  <a:pt x="7" y="111"/>
                  <a:pt x="7" y="111"/>
                </a:cubicBezTo>
                <a:cubicBezTo>
                  <a:pt x="3" y="106"/>
                  <a:pt x="0" y="100"/>
                  <a:pt x="0" y="94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36"/>
                  <a:pt x="3" y="30"/>
                  <a:pt x="7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7" y="26"/>
                  <a:pt x="7" y="26"/>
                  <a:pt x="7" y="26"/>
                </a:cubicBezTo>
                <a:cubicBezTo>
                  <a:pt x="11" y="21"/>
                  <a:pt x="18" y="18"/>
                  <a:pt x="2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10"/>
                  <a:pt x="36" y="7"/>
                  <a:pt x="39" y="4"/>
                </a:cubicBezTo>
                <a:cubicBezTo>
                  <a:pt x="41" y="2"/>
                  <a:pt x="44" y="0"/>
                  <a:pt x="48" y="0"/>
                </a:cubicBezTo>
                <a:close/>
                <a:moveTo>
                  <a:pt x="86" y="28"/>
                </a:moveTo>
                <a:cubicBezTo>
                  <a:pt x="86" y="28"/>
                  <a:pt x="86" y="28"/>
                  <a:pt x="86" y="28"/>
                </a:cubicBezTo>
                <a:cubicBezTo>
                  <a:pt x="86" y="28"/>
                  <a:pt x="86" y="28"/>
                  <a:pt x="85" y="28"/>
                </a:cubicBezTo>
                <a:cubicBezTo>
                  <a:pt x="85" y="28"/>
                  <a:pt x="85" y="28"/>
                  <a:pt x="85" y="28"/>
                </a:cubicBezTo>
                <a:cubicBezTo>
                  <a:pt x="37" y="28"/>
                  <a:pt x="37" y="28"/>
                  <a:pt x="37" y="28"/>
                </a:cubicBezTo>
                <a:cubicBezTo>
                  <a:pt x="37" y="28"/>
                  <a:pt x="37" y="28"/>
                  <a:pt x="37" y="28"/>
                </a:cubicBezTo>
                <a:cubicBezTo>
                  <a:pt x="24" y="28"/>
                  <a:pt x="24" y="28"/>
                  <a:pt x="24" y="28"/>
                </a:cubicBezTo>
                <a:cubicBezTo>
                  <a:pt x="20" y="28"/>
                  <a:pt x="16" y="29"/>
                  <a:pt x="14" y="32"/>
                </a:cubicBezTo>
                <a:cubicBezTo>
                  <a:pt x="14" y="32"/>
                  <a:pt x="14" y="32"/>
                  <a:pt x="14" y="32"/>
                </a:cubicBezTo>
                <a:cubicBezTo>
                  <a:pt x="11" y="35"/>
                  <a:pt x="9" y="39"/>
                  <a:pt x="9" y="43"/>
                </a:cubicBezTo>
                <a:cubicBezTo>
                  <a:pt x="9" y="65"/>
                  <a:pt x="9" y="65"/>
                  <a:pt x="9" y="65"/>
                </a:cubicBezTo>
                <a:cubicBezTo>
                  <a:pt x="23" y="65"/>
                  <a:pt x="23" y="65"/>
                  <a:pt x="23" y="65"/>
                </a:cubicBezTo>
                <a:cubicBezTo>
                  <a:pt x="23" y="57"/>
                  <a:pt x="23" y="57"/>
                  <a:pt x="23" y="57"/>
                </a:cubicBezTo>
                <a:cubicBezTo>
                  <a:pt x="23" y="55"/>
                  <a:pt x="24" y="54"/>
                  <a:pt x="26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46" y="54"/>
                  <a:pt x="46" y="54"/>
                  <a:pt x="46" y="54"/>
                </a:cubicBezTo>
                <a:cubicBezTo>
                  <a:pt x="48" y="54"/>
                  <a:pt x="49" y="55"/>
                  <a:pt x="49" y="57"/>
                </a:cubicBezTo>
                <a:cubicBezTo>
                  <a:pt x="49" y="57"/>
                  <a:pt x="49" y="57"/>
                  <a:pt x="49" y="57"/>
                </a:cubicBezTo>
                <a:cubicBezTo>
                  <a:pt x="49" y="65"/>
                  <a:pt x="49" y="65"/>
                  <a:pt x="49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4" y="57"/>
                  <a:pt x="74" y="57"/>
                  <a:pt x="74" y="57"/>
                </a:cubicBezTo>
                <a:cubicBezTo>
                  <a:pt x="74" y="55"/>
                  <a:pt x="75" y="54"/>
                  <a:pt x="77" y="54"/>
                </a:cubicBezTo>
                <a:cubicBezTo>
                  <a:pt x="77" y="54"/>
                  <a:pt x="77" y="54"/>
                  <a:pt x="77" y="54"/>
                </a:cubicBezTo>
                <a:cubicBezTo>
                  <a:pt x="97" y="54"/>
                  <a:pt x="97" y="54"/>
                  <a:pt x="97" y="54"/>
                </a:cubicBezTo>
                <a:cubicBezTo>
                  <a:pt x="99" y="54"/>
                  <a:pt x="100" y="55"/>
                  <a:pt x="100" y="57"/>
                </a:cubicBezTo>
                <a:cubicBezTo>
                  <a:pt x="100" y="57"/>
                  <a:pt x="100" y="57"/>
                  <a:pt x="100" y="57"/>
                </a:cubicBezTo>
                <a:cubicBezTo>
                  <a:pt x="100" y="65"/>
                  <a:pt x="100" y="65"/>
                  <a:pt x="100" y="65"/>
                </a:cubicBezTo>
                <a:cubicBezTo>
                  <a:pt x="113" y="65"/>
                  <a:pt x="113" y="65"/>
                  <a:pt x="113" y="65"/>
                </a:cubicBezTo>
                <a:cubicBezTo>
                  <a:pt x="113" y="43"/>
                  <a:pt x="113" y="43"/>
                  <a:pt x="113" y="43"/>
                </a:cubicBezTo>
                <a:cubicBezTo>
                  <a:pt x="113" y="39"/>
                  <a:pt x="112" y="35"/>
                  <a:pt x="109" y="32"/>
                </a:cubicBezTo>
                <a:cubicBezTo>
                  <a:pt x="106" y="29"/>
                  <a:pt x="103" y="28"/>
                  <a:pt x="99" y="28"/>
                </a:cubicBezTo>
                <a:cubicBezTo>
                  <a:pt x="86" y="28"/>
                  <a:pt x="86" y="28"/>
                  <a:pt x="86" y="28"/>
                </a:cubicBezTo>
                <a:close/>
                <a:moveTo>
                  <a:pt x="40" y="18"/>
                </a:moveTo>
                <a:cubicBezTo>
                  <a:pt x="40" y="18"/>
                  <a:pt x="40" y="18"/>
                  <a:pt x="40" y="18"/>
                </a:cubicBezTo>
                <a:cubicBezTo>
                  <a:pt x="83" y="18"/>
                  <a:pt x="83" y="18"/>
                  <a:pt x="83" y="18"/>
                </a:cubicBezTo>
                <a:cubicBezTo>
                  <a:pt x="83" y="14"/>
                  <a:pt x="83" y="14"/>
                  <a:pt x="83" y="14"/>
                </a:cubicBezTo>
                <a:cubicBezTo>
                  <a:pt x="83" y="12"/>
                  <a:pt x="82" y="10"/>
                  <a:pt x="80" y="8"/>
                </a:cubicBezTo>
                <a:cubicBezTo>
                  <a:pt x="79" y="7"/>
                  <a:pt x="77" y="6"/>
                  <a:pt x="74" y="6"/>
                </a:cubicBezTo>
                <a:cubicBezTo>
                  <a:pt x="48" y="6"/>
                  <a:pt x="48" y="6"/>
                  <a:pt x="48" y="6"/>
                </a:cubicBezTo>
                <a:cubicBezTo>
                  <a:pt x="46" y="6"/>
                  <a:pt x="44" y="7"/>
                  <a:pt x="43" y="8"/>
                </a:cubicBezTo>
                <a:cubicBezTo>
                  <a:pt x="41" y="10"/>
                  <a:pt x="40" y="12"/>
                  <a:pt x="40" y="14"/>
                </a:cubicBezTo>
                <a:cubicBezTo>
                  <a:pt x="40" y="18"/>
                  <a:pt x="40" y="18"/>
                  <a:pt x="40" y="18"/>
                </a:cubicBezTo>
                <a:close/>
                <a:moveTo>
                  <a:pt x="9" y="71"/>
                </a:moveTo>
                <a:cubicBezTo>
                  <a:pt x="9" y="71"/>
                  <a:pt x="9" y="71"/>
                  <a:pt x="9" y="71"/>
                </a:cubicBezTo>
                <a:cubicBezTo>
                  <a:pt x="9" y="94"/>
                  <a:pt x="9" y="94"/>
                  <a:pt x="9" y="94"/>
                </a:cubicBezTo>
                <a:cubicBezTo>
                  <a:pt x="9" y="98"/>
                  <a:pt x="11" y="102"/>
                  <a:pt x="13" y="104"/>
                </a:cubicBezTo>
                <a:cubicBezTo>
                  <a:pt x="14" y="104"/>
                  <a:pt x="14" y="104"/>
                  <a:pt x="14" y="104"/>
                </a:cubicBezTo>
                <a:cubicBezTo>
                  <a:pt x="16" y="107"/>
                  <a:pt x="20" y="109"/>
                  <a:pt x="24" y="109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103" y="109"/>
                  <a:pt x="106" y="107"/>
                  <a:pt x="109" y="104"/>
                </a:cubicBezTo>
                <a:cubicBezTo>
                  <a:pt x="112" y="102"/>
                  <a:pt x="113" y="98"/>
                  <a:pt x="113" y="94"/>
                </a:cubicBezTo>
                <a:cubicBezTo>
                  <a:pt x="113" y="71"/>
                  <a:pt x="113" y="71"/>
                  <a:pt x="113" y="71"/>
                </a:cubicBezTo>
                <a:cubicBezTo>
                  <a:pt x="100" y="71"/>
                  <a:pt x="100" y="71"/>
                  <a:pt x="100" y="71"/>
                </a:cubicBezTo>
                <a:cubicBezTo>
                  <a:pt x="100" y="80"/>
                  <a:pt x="100" y="80"/>
                  <a:pt x="100" y="80"/>
                </a:cubicBezTo>
                <a:cubicBezTo>
                  <a:pt x="100" y="81"/>
                  <a:pt x="99" y="82"/>
                  <a:pt x="97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77" y="82"/>
                  <a:pt x="77" y="82"/>
                  <a:pt x="77" y="82"/>
                </a:cubicBezTo>
                <a:cubicBezTo>
                  <a:pt x="75" y="82"/>
                  <a:pt x="74" y="81"/>
                  <a:pt x="74" y="80"/>
                </a:cubicBezTo>
                <a:cubicBezTo>
                  <a:pt x="74" y="79"/>
                  <a:pt x="74" y="79"/>
                  <a:pt x="74" y="79"/>
                </a:cubicBezTo>
                <a:cubicBezTo>
                  <a:pt x="74" y="71"/>
                  <a:pt x="74" y="71"/>
                  <a:pt x="74" y="71"/>
                </a:cubicBezTo>
                <a:cubicBezTo>
                  <a:pt x="49" y="71"/>
                  <a:pt x="49" y="71"/>
                  <a:pt x="49" y="71"/>
                </a:cubicBezTo>
                <a:cubicBezTo>
                  <a:pt x="49" y="80"/>
                  <a:pt x="49" y="80"/>
                  <a:pt x="49" y="80"/>
                </a:cubicBezTo>
                <a:cubicBezTo>
                  <a:pt x="49" y="81"/>
                  <a:pt x="48" y="82"/>
                  <a:pt x="46" y="82"/>
                </a:cubicBezTo>
                <a:cubicBezTo>
                  <a:pt x="46" y="82"/>
                  <a:pt x="46" y="82"/>
                  <a:pt x="46" y="82"/>
                </a:cubicBezTo>
                <a:cubicBezTo>
                  <a:pt x="26" y="82"/>
                  <a:pt x="26" y="82"/>
                  <a:pt x="26" y="82"/>
                </a:cubicBezTo>
                <a:cubicBezTo>
                  <a:pt x="24" y="82"/>
                  <a:pt x="23" y="81"/>
                  <a:pt x="23" y="80"/>
                </a:cubicBezTo>
                <a:cubicBezTo>
                  <a:pt x="23" y="79"/>
                  <a:pt x="23" y="79"/>
                  <a:pt x="23" y="79"/>
                </a:cubicBezTo>
                <a:cubicBezTo>
                  <a:pt x="23" y="71"/>
                  <a:pt x="23" y="71"/>
                  <a:pt x="23" y="71"/>
                </a:cubicBezTo>
                <a:cubicBezTo>
                  <a:pt x="9" y="71"/>
                  <a:pt x="9" y="71"/>
                  <a:pt x="9" y="71"/>
                </a:cubicBezTo>
                <a:close/>
                <a:moveTo>
                  <a:pt x="43" y="60"/>
                </a:moveTo>
                <a:cubicBezTo>
                  <a:pt x="43" y="60"/>
                  <a:pt x="43" y="60"/>
                  <a:pt x="43" y="60"/>
                </a:cubicBezTo>
                <a:cubicBezTo>
                  <a:pt x="28" y="60"/>
                  <a:pt x="28" y="60"/>
                  <a:pt x="28" y="60"/>
                </a:cubicBezTo>
                <a:cubicBezTo>
                  <a:pt x="28" y="68"/>
                  <a:pt x="28" y="68"/>
                  <a:pt x="28" y="68"/>
                </a:cubicBezTo>
                <a:cubicBezTo>
                  <a:pt x="28" y="68"/>
                  <a:pt x="28" y="68"/>
                  <a:pt x="28" y="68"/>
                </a:cubicBezTo>
                <a:cubicBezTo>
                  <a:pt x="28" y="68"/>
                  <a:pt x="28" y="68"/>
                  <a:pt x="28" y="68"/>
                </a:cubicBezTo>
                <a:cubicBezTo>
                  <a:pt x="28" y="77"/>
                  <a:pt x="28" y="77"/>
                  <a:pt x="28" y="77"/>
                </a:cubicBezTo>
                <a:cubicBezTo>
                  <a:pt x="43" y="77"/>
                  <a:pt x="43" y="77"/>
                  <a:pt x="43" y="77"/>
                </a:cubicBezTo>
                <a:cubicBezTo>
                  <a:pt x="43" y="68"/>
                  <a:pt x="43" y="68"/>
                  <a:pt x="43" y="68"/>
                </a:cubicBezTo>
                <a:cubicBezTo>
                  <a:pt x="43" y="68"/>
                  <a:pt x="43" y="68"/>
                  <a:pt x="43" y="68"/>
                </a:cubicBezTo>
                <a:cubicBezTo>
                  <a:pt x="43" y="68"/>
                  <a:pt x="43" y="68"/>
                  <a:pt x="43" y="68"/>
                </a:cubicBezTo>
                <a:cubicBezTo>
                  <a:pt x="43" y="60"/>
                  <a:pt x="43" y="60"/>
                  <a:pt x="43" y="60"/>
                </a:cubicBezTo>
                <a:close/>
                <a:moveTo>
                  <a:pt x="94" y="60"/>
                </a:moveTo>
                <a:cubicBezTo>
                  <a:pt x="94" y="60"/>
                  <a:pt x="94" y="60"/>
                  <a:pt x="94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80" y="68"/>
                  <a:pt x="80" y="68"/>
                  <a:pt x="80" y="68"/>
                </a:cubicBezTo>
                <a:cubicBezTo>
                  <a:pt x="80" y="68"/>
                  <a:pt x="80" y="68"/>
                  <a:pt x="80" y="68"/>
                </a:cubicBezTo>
                <a:cubicBezTo>
                  <a:pt x="80" y="68"/>
                  <a:pt x="80" y="68"/>
                  <a:pt x="80" y="68"/>
                </a:cubicBezTo>
                <a:cubicBezTo>
                  <a:pt x="80" y="77"/>
                  <a:pt x="80" y="77"/>
                  <a:pt x="80" y="77"/>
                </a:cubicBezTo>
                <a:cubicBezTo>
                  <a:pt x="94" y="77"/>
                  <a:pt x="94" y="77"/>
                  <a:pt x="94" y="77"/>
                </a:cubicBezTo>
                <a:cubicBezTo>
                  <a:pt x="94" y="68"/>
                  <a:pt x="94" y="68"/>
                  <a:pt x="94" y="68"/>
                </a:cubicBezTo>
                <a:cubicBezTo>
                  <a:pt x="94" y="68"/>
                  <a:pt x="94" y="68"/>
                  <a:pt x="94" y="68"/>
                </a:cubicBezTo>
                <a:cubicBezTo>
                  <a:pt x="94" y="68"/>
                  <a:pt x="94" y="68"/>
                  <a:pt x="94" y="68"/>
                </a:cubicBezTo>
                <a:cubicBezTo>
                  <a:pt x="94" y="60"/>
                  <a:pt x="94" y="60"/>
                  <a:pt x="94" y="6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PA_任意多边形 22"/>
          <p:cNvSpPr>
            <a:spLocks noEditPoints="1"/>
          </p:cNvSpPr>
          <p:nvPr>
            <p:custDataLst>
              <p:tags r:id="rId18"/>
            </p:custDataLst>
          </p:nvPr>
        </p:nvSpPr>
        <p:spPr bwMode="auto">
          <a:xfrm>
            <a:off x="8016214" y="4549446"/>
            <a:ext cx="326261" cy="297201"/>
          </a:xfrm>
          <a:custGeom>
            <a:avLst/>
            <a:gdLst>
              <a:gd name="T0" fmla="*/ 77 w 123"/>
              <a:gd name="T1" fmla="*/ 52 h 112"/>
              <a:gd name="T2" fmla="*/ 81 w 123"/>
              <a:gd name="T3" fmla="*/ 68 h 112"/>
              <a:gd name="T4" fmla="*/ 81 w 123"/>
              <a:gd name="T5" fmla="*/ 76 h 112"/>
              <a:gd name="T6" fmla="*/ 87 w 123"/>
              <a:gd name="T7" fmla="*/ 70 h 112"/>
              <a:gd name="T8" fmla="*/ 81 w 123"/>
              <a:gd name="T9" fmla="*/ 48 h 112"/>
              <a:gd name="T10" fmla="*/ 63 w 123"/>
              <a:gd name="T11" fmla="*/ 45 h 112"/>
              <a:gd name="T12" fmla="*/ 119 w 123"/>
              <a:gd name="T13" fmla="*/ 103 h 112"/>
              <a:gd name="T14" fmla="*/ 115 w 123"/>
              <a:gd name="T15" fmla="*/ 103 h 112"/>
              <a:gd name="T16" fmla="*/ 119 w 123"/>
              <a:gd name="T17" fmla="*/ 29 h 112"/>
              <a:gd name="T18" fmla="*/ 119 w 123"/>
              <a:gd name="T19" fmla="*/ 19 h 112"/>
              <a:gd name="T20" fmla="*/ 74 w 123"/>
              <a:gd name="T21" fmla="*/ 13 h 112"/>
              <a:gd name="T22" fmla="*/ 62 w 123"/>
              <a:gd name="T23" fmla="*/ 0 h 112"/>
              <a:gd name="T24" fmla="*/ 49 w 123"/>
              <a:gd name="T25" fmla="*/ 13 h 112"/>
              <a:gd name="T26" fmla="*/ 5 w 123"/>
              <a:gd name="T27" fmla="*/ 19 h 112"/>
              <a:gd name="T28" fmla="*/ 5 w 123"/>
              <a:gd name="T29" fmla="*/ 29 h 112"/>
              <a:gd name="T30" fmla="*/ 8 w 123"/>
              <a:gd name="T31" fmla="*/ 103 h 112"/>
              <a:gd name="T32" fmla="*/ 0 w 123"/>
              <a:gd name="T33" fmla="*/ 108 h 112"/>
              <a:gd name="T34" fmla="*/ 119 w 123"/>
              <a:gd name="T35" fmla="*/ 112 h 112"/>
              <a:gd name="T36" fmla="*/ 119 w 123"/>
              <a:gd name="T37" fmla="*/ 103 h 112"/>
              <a:gd name="T38" fmla="*/ 57 w 123"/>
              <a:gd name="T39" fmla="*/ 8 h 112"/>
              <a:gd name="T40" fmla="*/ 67 w 123"/>
              <a:gd name="T41" fmla="*/ 8 h 112"/>
              <a:gd name="T42" fmla="*/ 67 w 123"/>
              <a:gd name="T43" fmla="*/ 17 h 112"/>
              <a:gd name="T44" fmla="*/ 62 w 123"/>
              <a:gd name="T45" fmla="*/ 19 h 112"/>
              <a:gd name="T46" fmla="*/ 55 w 123"/>
              <a:gd name="T47" fmla="*/ 13 h 112"/>
              <a:gd name="T48" fmla="*/ 109 w 123"/>
              <a:gd name="T49" fmla="*/ 103 h 112"/>
              <a:gd name="T50" fmla="*/ 14 w 123"/>
              <a:gd name="T51" fmla="*/ 103 h 112"/>
              <a:gd name="T52" fmla="*/ 109 w 123"/>
              <a:gd name="T53" fmla="*/ 29 h 112"/>
              <a:gd name="T54" fmla="*/ 58 w 123"/>
              <a:gd name="T55" fmla="*/ 90 h 112"/>
              <a:gd name="T56" fmla="*/ 69 w 123"/>
              <a:gd name="T57" fmla="*/ 87 h 112"/>
              <a:gd name="T58" fmla="*/ 77 w 123"/>
              <a:gd name="T59" fmla="*/ 79 h 112"/>
              <a:gd name="T60" fmla="*/ 76 w 123"/>
              <a:gd name="T61" fmla="*/ 75 h 112"/>
              <a:gd name="T62" fmla="*/ 61 w 123"/>
              <a:gd name="T63" fmla="*/ 49 h 112"/>
              <a:gd name="T64" fmla="*/ 43 w 123"/>
              <a:gd name="T65" fmla="*/ 52 h 112"/>
              <a:gd name="T66" fmla="*/ 43 w 123"/>
              <a:gd name="T67" fmla="*/ 83 h 112"/>
              <a:gd name="T68" fmla="*/ 47 w 123"/>
              <a:gd name="T69" fmla="*/ 56 h 112"/>
              <a:gd name="T70" fmla="*/ 55 w 123"/>
              <a:gd name="T71" fmla="*/ 52 h 112"/>
              <a:gd name="T72" fmla="*/ 57 w 123"/>
              <a:gd name="T73" fmla="*/ 70 h 112"/>
              <a:gd name="T74" fmla="*/ 66 w 123"/>
              <a:gd name="T75" fmla="*/ 82 h 112"/>
              <a:gd name="T76" fmla="*/ 58 w 123"/>
              <a:gd name="T77" fmla="*/ 84 h 112"/>
              <a:gd name="T78" fmla="*/ 42 w 123"/>
              <a:gd name="T79" fmla="*/ 68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3" h="112">
                <a:moveTo>
                  <a:pt x="66" y="48"/>
                </a:moveTo>
                <a:cubicBezTo>
                  <a:pt x="70" y="48"/>
                  <a:pt x="74" y="49"/>
                  <a:pt x="77" y="52"/>
                </a:cubicBezTo>
                <a:cubicBezTo>
                  <a:pt x="80" y="55"/>
                  <a:pt x="82" y="59"/>
                  <a:pt x="82" y="64"/>
                </a:cubicBezTo>
                <a:cubicBezTo>
                  <a:pt x="82" y="65"/>
                  <a:pt x="82" y="67"/>
                  <a:pt x="81" y="68"/>
                </a:cubicBezTo>
                <a:cubicBezTo>
                  <a:pt x="81" y="69"/>
                  <a:pt x="80" y="71"/>
                  <a:pt x="80" y="72"/>
                </a:cubicBezTo>
                <a:cubicBezTo>
                  <a:pt x="79" y="73"/>
                  <a:pt x="79" y="75"/>
                  <a:pt x="81" y="76"/>
                </a:cubicBezTo>
                <a:cubicBezTo>
                  <a:pt x="82" y="77"/>
                  <a:pt x="84" y="76"/>
                  <a:pt x="85" y="75"/>
                </a:cubicBezTo>
                <a:cubicBezTo>
                  <a:pt x="86" y="73"/>
                  <a:pt x="86" y="71"/>
                  <a:pt x="87" y="70"/>
                </a:cubicBezTo>
                <a:cubicBezTo>
                  <a:pt x="87" y="68"/>
                  <a:pt x="87" y="66"/>
                  <a:pt x="87" y="64"/>
                </a:cubicBezTo>
                <a:cubicBezTo>
                  <a:pt x="87" y="58"/>
                  <a:pt x="85" y="52"/>
                  <a:pt x="81" y="48"/>
                </a:cubicBezTo>
                <a:cubicBezTo>
                  <a:pt x="77" y="44"/>
                  <a:pt x="72" y="42"/>
                  <a:pt x="66" y="42"/>
                </a:cubicBezTo>
                <a:cubicBezTo>
                  <a:pt x="64" y="42"/>
                  <a:pt x="63" y="43"/>
                  <a:pt x="63" y="45"/>
                </a:cubicBezTo>
                <a:cubicBezTo>
                  <a:pt x="63" y="46"/>
                  <a:pt x="64" y="48"/>
                  <a:pt x="66" y="48"/>
                </a:cubicBezTo>
                <a:close/>
                <a:moveTo>
                  <a:pt x="119" y="103"/>
                </a:moveTo>
                <a:cubicBezTo>
                  <a:pt x="119" y="103"/>
                  <a:pt x="119" y="103"/>
                  <a:pt x="119" y="103"/>
                </a:cubicBezTo>
                <a:cubicBezTo>
                  <a:pt x="115" y="103"/>
                  <a:pt x="115" y="103"/>
                  <a:pt x="115" y="103"/>
                </a:cubicBezTo>
                <a:cubicBezTo>
                  <a:pt x="115" y="29"/>
                  <a:pt x="115" y="29"/>
                  <a:pt x="115" y="29"/>
                </a:cubicBezTo>
                <a:cubicBezTo>
                  <a:pt x="119" y="29"/>
                  <a:pt x="119" y="29"/>
                  <a:pt x="119" y="29"/>
                </a:cubicBezTo>
                <a:cubicBezTo>
                  <a:pt x="121" y="29"/>
                  <a:pt x="123" y="27"/>
                  <a:pt x="123" y="24"/>
                </a:cubicBezTo>
                <a:cubicBezTo>
                  <a:pt x="123" y="21"/>
                  <a:pt x="121" y="19"/>
                  <a:pt x="119" y="19"/>
                </a:cubicBezTo>
                <a:cubicBezTo>
                  <a:pt x="72" y="19"/>
                  <a:pt x="72" y="19"/>
                  <a:pt x="72" y="19"/>
                </a:cubicBezTo>
                <a:cubicBezTo>
                  <a:pt x="74" y="17"/>
                  <a:pt x="74" y="15"/>
                  <a:pt x="74" y="13"/>
                </a:cubicBezTo>
                <a:cubicBezTo>
                  <a:pt x="74" y="9"/>
                  <a:pt x="73" y="6"/>
                  <a:pt x="71" y="4"/>
                </a:cubicBezTo>
                <a:cubicBezTo>
                  <a:pt x="68" y="2"/>
                  <a:pt x="65" y="0"/>
                  <a:pt x="62" y="0"/>
                </a:cubicBezTo>
                <a:cubicBezTo>
                  <a:pt x="58" y="0"/>
                  <a:pt x="55" y="2"/>
                  <a:pt x="53" y="4"/>
                </a:cubicBezTo>
                <a:cubicBezTo>
                  <a:pt x="51" y="6"/>
                  <a:pt x="49" y="9"/>
                  <a:pt x="49" y="13"/>
                </a:cubicBezTo>
                <a:cubicBezTo>
                  <a:pt x="49" y="15"/>
                  <a:pt x="50" y="17"/>
                  <a:pt x="51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2" y="19"/>
                  <a:pt x="0" y="21"/>
                  <a:pt x="0" y="24"/>
                </a:cubicBezTo>
                <a:cubicBezTo>
                  <a:pt x="0" y="27"/>
                  <a:pt x="2" y="29"/>
                  <a:pt x="5" y="29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103"/>
                  <a:pt x="8" y="103"/>
                  <a:pt x="8" y="103"/>
                </a:cubicBezTo>
                <a:cubicBezTo>
                  <a:pt x="5" y="103"/>
                  <a:pt x="5" y="103"/>
                  <a:pt x="5" y="103"/>
                </a:cubicBezTo>
                <a:cubicBezTo>
                  <a:pt x="2" y="103"/>
                  <a:pt x="0" y="105"/>
                  <a:pt x="0" y="108"/>
                </a:cubicBezTo>
                <a:cubicBezTo>
                  <a:pt x="0" y="110"/>
                  <a:pt x="2" y="112"/>
                  <a:pt x="5" y="112"/>
                </a:cubicBezTo>
                <a:cubicBezTo>
                  <a:pt x="119" y="112"/>
                  <a:pt x="119" y="112"/>
                  <a:pt x="119" y="112"/>
                </a:cubicBezTo>
                <a:cubicBezTo>
                  <a:pt x="121" y="112"/>
                  <a:pt x="123" y="110"/>
                  <a:pt x="123" y="108"/>
                </a:cubicBezTo>
                <a:cubicBezTo>
                  <a:pt x="123" y="105"/>
                  <a:pt x="121" y="103"/>
                  <a:pt x="119" y="103"/>
                </a:cubicBezTo>
                <a:close/>
                <a:moveTo>
                  <a:pt x="57" y="8"/>
                </a:moveTo>
                <a:cubicBezTo>
                  <a:pt x="57" y="8"/>
                  <a:pt x="57" y="8"/>
                  <a:pt x="57" y="8"/>
                </a:cubicBezTo>
                <a:cubicBezTo>
                  <a:pt x="58" y="7"/>
                  <a:pt x="60" y="6"/>
                  <a:pt x="62" y="6"/>
                </a:cubicBezTo>
                <a:cubicBezTo>
                  <a:pt x="64" y="6"/>
                  <a:pt x="65" y="7"/>
                  <a:pt x="67" y="8"/>
                </a:cubicBezTo>
                <a:cubicBezTo>
                  <a:pt x="68" y="9"/>
                  <a:pt x="69" y="11"/>
                  <a:pt x="69" y="13"/>
                </a:cubicBezTo>
                <a:cubicBezTo>
                  <a:pt x="69" y="14"/>
                  <a:pt x="68" y="16"/>
                  <a:pt x="67" y="17"/>
                </a:cubicBezTo>
                <a:cubicBezTo>
                  <a:pt x="65" y="18"/>
                  <a:pt x="64" y="19"/>
                  <a:pt x="62" y="19"/>
                </a:cubicBezTo>
                <a:cubicBezTo>
                  <a:pt x="62" y="19"/>
                  <a:pt x="62" y="19"/>
                  <a:pt x="62" y="19"/>
                </a:cubicBezTo>
                <a:cubicBezTo>
                  <a:pt x="60" y="19"/>
                  <a:pt x="58" y="18"/>
                  <a:pt x="57" y="17"/>
                </a:cubicBezTo>
                <a:cubicBezTo>
                  <a:pt x="56" y="16"/>
                  <a:pt x="55" y="14"/>
                  <a:pt x="55" y="13"/>
                </a:cubicBezTo>
                <a:cubicBezTo>
                  <a:pt x="55" y="11"/>
                  <a:pt x="56" y="9"/>
                  <a:pt x="57" y="8"/>
                </a:cubicBezTo>
                <a:close/>
                <a:moveTo>
                  <a:pt x="109" y="103"/>
                </a:moveTo>
                <a:cubicBezTo>
                  <a:pt x="109" y="103"/>
                  <a:pt x="109" y="103"/>
                  <a:pt x="109" y="103"/>
                </a:cubicBezTo>
                <a:cubicBezTo>
                  <a:pt x="14" y="103"/>
                  <a:pt x="14" y="103"/>
                  <a:pt x="14" y="103"/>
                </a:cubicBezTo>
                <a:cubicBezTo>
                  <a:pt x="14" y="29"/>
                  <a:pt x="14" y="29"/>
                  <a:pt x="14" y="29"/>
                </a:cubicBezTo>
                <a:cubicBezTo>
                  <a:pt x="109" y="29"/>
                  <a:pt x="109" y="29"/>
                  <a:pt x="109" y="29"/>
                </a:cubicBezTo>
                <a:cubicBezTo>
                  <a:pt x="109" y="103"/>
                  <a:pt x="109" y="103"/>
                  <a:pt x="109" y="103"/>
                </a:cubicBezTo>
                <a:close/>
                <a:moveTo>
                  <a:pt x="58" y="90"/>
                </a:moveTo>
                <a:cubicBezTo>
                  <a:pt x="58" y="90"/>
                  <a:pt x="58" y="90"/>
                  <a:pt x="58" y="90"/>
                </a:cubicBezTo>
                <a:cubicBezTo>
                  <a:pt x="62" y="90"/>
                  <a:pt x="66" y="89"/>
                  <a:pt x="69" y="87"/>
                </a:cubicBezTo>
                <a:cubicBezTo>
                  <a:pt x="69" y="87"/>
                  <a:pt x="69" y="87"/>
                  <a:pt x="69" y="87"/>
                </a:cubicBezTo>
                <a:cubicBezTo>
                  <a:pt x="72" y="85"/>
                  <a:pt x="75" y="82"/>
                  <a:pt x="77" y="79"/>
                </a:cubicBezTo>
                <a:cubicBezTo>
                  <a:pt x="77" y="79"/>
                  <a:pt x="77" y="79"/>
                  <a:pt x="77" y="79"/>
                </a:cubicBezTo>
                <a:cubicBezTo>
                  <a:pt x="78" y="77"/>
                  <a:pt x="77" y="75"/>
                  <a:pt x="76" y="75"/>
                </a:cubicBezTo>
                <a:cubicBezTo>
                  <a:pt x="61" y="66"/>
                  <a:pt x="61" y="66"/>
                  <a:pt x="61" y="66"/>
                </a:cubicBezTo>
                <a:cubicBezTo>
                  <a:pt x="61" y="49"/>
                  <a:pt x="61" y="49"/>
                  <a:pt x="61" y="49"/>
                </a:cubicBezTo>
                <a:cubicBezTo>
                  <a:pt x="61" y="47"/>
                  <a:pt x="60" y="46"/>
                  <a:pt x="58" y="46"/>
                </a:cubicBezTo>
                <a:cubicBezTo>
                  <a:pt x="52" y="46"/>
                  <a:pt x="46" y="48"/>
                  <a:pt x="43" y="52"/>
                </a:cubicBezTo>
                <a:cubicBezTo>
                  <a:pt x="39" y="56"/>
                  <a:pt x="36" y="62"/>
                  <a:pt x="36" y="68"/>
                </a:cubicBezTo>
                <a:cubicBezTo>
                  <a:pt x="36" y="74"/>
                  <a:pt x="39" y="79"/>
                  <a:pt x="43" y="83"/>
                </a:cubicBezTo>
                <a:cubicBezTo>
                  <a:pt x="46" y="87"/>
                  <a:pt x="52" y="90"/>
                  <a:pt x="58" y="90"/>
                </a:cubicBezTo>
                <a:close/>
                <a:moveTo>
                  <a:pt x="47" y="56"/>
                </a:moveTo>
                <a:cubicBezTo>
                  <a:pt x="47" y="56"/>
                  <a:pt x="47" y="56"/>
                  <a:pt x="47" y="56"/>
                </a:cubicBezTo>
                <a:cubicBezTo>
                  <a:pt x="49" y="54"/>
                  <a:pt x="52" y="52"/>
                  <a:pt x="55" y="52"/>
                </a:cubicBezTo>
                <a:cubicBezTo>
                  <a:pt x="55" y="68"/>
                  <a:pt x="55" y="68"/>
                  <a:pt x="55" y="68"/>
                </a:cubicBezTo>
                <a:cubicBezTo>
                  <a:pt x="55" y="69"/>
                  <a:pt x="56" y="70"/>
                  <a:pt x="57" y="70"/>
                </a:cubicBezTo>
                <a:cubicBezTo>
                  <a:pt x="70" y="78"/>
                  <a:pt x="70" y="78"/>
                  <a:pt x="70" y="78"/>
                </a:cubicBezTo>
                <a:cubicBezTo>
                  <a:pt x="69" y="80"/>
                  <a:pt x="68" y="81"/>
                  <a:pt x="66" y="82"/>
                </a:cubicBezTo>
                <a:cubicBezTo>
                  <a:pt x="66" y="82"/>
                  <a:pt x="66" y="82"/>
                  <a:pt x="66" y="82"/>
                </a:cubicBezTo>
                <a:cubicBezTo>
                  <a:pt x="64" y="83"/>
                  <a:pt x="61" y="84"/>
                  <a:pt x="58" y="84"/>
                </a:cubicBezTo>
                <a:cubicBezTo>
                  <a:pt x="54" y="84"/>
                  <a:pt x="50" y="82"/>
                  <a:pt x="47" y="79"/>
                </a:cubicBezTo>
                <a:cubicBezTo>
                  <a:pt x="44" y="76"/>
                  <a:pt x="42" y="72"/>
                  <a:pt x="42" y="68"/>
                </a:cubicBezTo>
                <a:cubicBezTo>
                  <a:pt x="42" y="63"/>
                  <a:pt x="44" y="59"/>
                  <a:pt x="47" y="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PA_任意多边形 23"/>
          <p:cNvSpPr>
            <a:spLocks noEditPoints="1"/>
          </p:cNvSpPr>
          <p:nvPr>
            <p:custDataLst>
              <p:tags r:id="rId19"/>
            </p:custDataLst>
          </p:nvPr>
        </p:nvSpPr>
        <p:spPr bwMode="auto">
          <a:xfrm>
            <a:off x="3852888" y="3516835"/>
            <a:ext cx="319536" cy="319632"/>
          </a:xfrm>
          <a:custGeom>
            <a:avLst/>
            <a:gdLst>
              <a:gd name="T0" fmla="*/ 100 w 121"/>
              <a:gd name="T1" fmla="*/ 1 h 121"/>
              <a:gd name="T2" fmla="*/ 105 w 121"/>
              <a:gd name="T3" fmla="*/ 2 h 121"/>
              <a:gd name="T4" fmla="*/ 108 w 121"/>
              <a:gd name="T5" fmla="*/ 13 h 121"/>
              <a:gd name="T6" fmla="*/ 119 w 121"/>
              <a:gd name="T7" fmla="*/ 16 h 121"/>
              <a:gd name="T8" fmla="*/ 120 w 121"/>
              <a:gd name="T9" fmla="*/ 17 h 121"/>
              <a:gd name="T10" fmla="*/ 105 w 121"/>
              <a:gd name="T11" fmla="*/ 36 h 121"/>
              <a:gd name="T12" fmla="*/ 93 w 121"/>
              <a:gd name="T13" fmla="*/ 35 h 121"/>
              <a:gd name="T14" fmla="*/ 96 w 121"/>
              <a:gd name="T15" fmla="*/ 62 h 121"/>
              <a:gd name="T16" fmla="*/ 85 w 121"/>
              <a:gd name="T17" fmla="*/ 88 h 121"/>
              <a:gd name="T18" fmla="*/ 33 w 121"/>
              <a:gd name="T19" fmla="*/ 88 h 121"/>
              <a:gd name="T20" fmla="*/ 33 w 121"/>
              <a:gd name="T21" fmla="*/ 35 h 121"/>
              <a:gd name="T22" fmla="*/ 82 w 121"/>
              <a:gd name="T23" fmla="*/ 32 h 121"/>
              <a:gd name="T24" fmla="*/ 84 w 121"/>
              <a:gd name="T25" fmla="*/ 19 h 121"/>
              <a:gd name="T26" fmla="*/ 107 w 121"/>
              <a:gd name="T27" fmla="*/ 47 h 121"/>
              <a:gd name="T28" fmla="*/ 109 w 121"/>
              <a:gd name="T29" fmla="*/ 54 h 121"/>
              <a:gd name="T30" fmla="*/ 95 w 121"/>
              <a:gd name="T31" fmla="*/ 97 h 121"/>
              <a:gd name="T32" fmla="*/ 24 w 121"/>
              <a:gd name="T33" fmla="*/ 97 h 121"/>
              <a:gd name="T34" fmla="*/ 24 w 121"/>
              <a:gd name="T35" fmla="*/ 26 h 121"/>
              <a:gd name="T36" fmla="*/ 67 w 121"/>
              <a:gd name="T37" fmla="*/ 12 h 121"/>
              <a:gd name="T38" fmla="*/ 80 w 121"/>
              <a:gd name="T39" fmla="*/ 10 h 121"/>
              <a:gd name="T40" fmla="*/ 68 w 121"/>
              <a:gd name="T41" fmla="*/ 3 h 121"/>
              <a:gd name="T42" fmla="*/ 17 w 121"/>
              <a:gd name="T43" fmla="*/ 19 h 121"/>
              <a:gd name="T44" fmla="*/ 17 w 121"/>
              <a:gd name="T45" fmla="*/ 104 h 121"/>
              <a:gd name="T46" fmla="*/ 102 w 121"/>
              <a:gd name="T47" fmla="*/ 104 h 121"/>
              <a:gd name="T48" fmla="*/ 118 w 121"/>
              <a:gd name="T49" fmla="*/ 53 h 121"/>
              <a:gd name="T50" fmla="*/ 111 w 121"/>
              <a:gd name="T51" fmla="*/ 41 h 121"/>
              <a:gd name="T52" fmla="*/ 59 w 121"/>
              <a:gd name="T53" fmla="*/ 45 h 121"/>
              <a:gd name="T54" fmla="*/ 68 w 121"/>
              <a:gd name="T55" fmla="*/ 47 h 121"/>
              <a:gd name="T56" fmla="*/ 59 w 121"/>
              <a:gd name="T57" fmla="*/ 30 h 121"/>
              <a:gd name="T58" fmla="*/ 37 w 121"/>
              <a:gd name="T59" fmla="*/ 39 h 121"/>
              <a:gd name="T60" fmla="*/ 28 w 121"/>
              <a:gd name="T61" fmla="*/ 62 h 121"/>
              <a:gd name="T62" fmla="*/ 59 w 121"/>
              <a:gd name="T63" fmla="*/ 93 h 121"/>
              <a:gd name="T64" fmla="*/ 82 w 121"/>
              <a:gd name="T65" fmla="*/ 84 h 121"/>
              <a:gd name="T66" fmla="*/ 85 w 121"/>
              <a:gd name="T67" fmla="*/ 43 h 121"/>
              <a:gd name="T68" fmla="*/ 76 w 121"/>
              <a:gd name="T69" fmla="*/ 62 h 121"/>
              <a:gd name="T70" fmla="*/ 71 w 121"/>
              <a:gd name="T71" fmla="*/ 74 h 121"/>
              <a:gd name="T72" fmla="*/ 47 w 121"/>
              <a:gd name="T73" fmla="*/ 74 h 121"/>
              <a:gd name="T74" fmla="*/ 47 w 121"/>
              <a:gd name="T75" fmla="*/ 50 h 121"/>
              <a:gd name="T76" fmla="*/ 59 w 121"/>
              <a:gd name="T77" fmla="*/ 45 h 121"/>
              <a:gd name="T78" fmla="*/ 63 w 121"/>
              <a:gd name="T79" fmla="*/ 51 h 121"/>
              <a:gd name="T80" fmla="*/ 51 w 121"/>
              <a:gd name="T81" fmla="*/ 54 h 121"/>
              <a:gd name="T82" fmla="*/ 51 w 121"/>
              <a:gd name="T83" fmla="*/ 70 h 121"/>
              <a:gd name="T84" fmla="*/ 67 w 121"/>
              <a:gd name="T85" fmla="*/ 70 h 121"/>
              <a:gd name="T86" fmla="*/ 71 w 121"/>
              <a:gd name="T87" fmla="*/ 62 h 121"/>
              <a:gd name="T88" fmla="*/ 63 w 121"/>
              <a:gd name="T89" fmla="*/ 65 h 121"/>
              <a:gd name="T90" fmla="*/ 56 w 121"/>
              <a:gd name="T91" fmla="*/ 58 h 121"/>
              <a:gd name="T92" fmla="*/ 101 w 121"/>
              <a:gd name="T93" fmla="*/ 8 h 121"/>
              <a:gd name="T94" fmla="*/ 90 w 121"/>
              <a:gd name="T95" fmla="*/ 19 h 121"/>
              <a:gd name="T96" fmla="*/ 103 w 121"/>
              <a:gd name="T97" fmla="*/ 14 h 121"/>
              <a:gd name="T98" fmla="*/ 107 w 121"/>
              <a:gd name="T99" fmla="*/ 18 h 121"/>
              <a:gd name="T100" fmla="*/ 96 w 121"/>
              <a:gd name="T101" fmla="*/ 29 h 121"/>
              <a:gd name="T102" fmla="*/ 113 w 121"/>
              <a:gd name="T103" fmla="*/ 2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1" h="121">
                <a:moveTo>
                  <a:pt x="85" y="16"/>
                </a:moveTo>
                <a:cubicBezTo>
                  <a:pt x="100" y="1"/>
                  <a:pt x="100" y="1"/>
                  <a:pt x="100" y="1"/>
                </a:cubicBezTo>
                <a:cubicBezTo>
                  <a:pt x="101" y="0"/>
                  <a:pt x="103" y="0"/>
                  <a:pt x="104" y="1"/>
                </a:cubicBezTo>
                <a:cubicBezTo>
                  <a:pt x="105" y="1"/>
                  <a:pt x="105" y="2"/>
                  <a:pt x="105" y="2"/>
                </a:cubicBezTo>
                <a:cubicBezTo>
                  <a:pt x="105" y="2"/>
                  <a:pt x="105" y="2"/>
                  <a:pt x="105" y="2"/>
                </a:cubicBezTo>
                <a:cubicBezTo>
                  <a:pt x="108" y="13"/>
                  <a:pt x="108" y="13"/>
                  <a:pt x="108" y="13"/>
                </a:cubicBezTo>
                <a:cubicBezTo>
                  <a:pt x="119" y="16"/>
                  <a:pt x="119" y="16"/>
                  <a:pt x="119" y="16"/>
                </a:cubicBezTo>
                <a:cubicBezTo>
                  <a:pt x="119" y="16"/>
                  <a:pt x="119" y="16"/>
                  <a:pt x="119" y="16"/>
                </a:cubicBezTo>
                <a:cubicBezTo>
                  <a:pt x="119" y="16"/>
                  <a:pt x="119" y="16"/>
                  <a:pt x="119" y="16"/>
                </a:cubicBezTo>
                <a:cubicBezTo>
                  <a:pt x="119" y="16"/>
                  <a:pt x="120" y="16"/>
                  <a:pt x="120" y="17"/>
                </a:cubicBezTo>
                <a:cubicBezTo>
                  <a:pt x="121" y="18"/>
                  <a:pt x="121" y="19"/>
                  <a:pt x="120" y="21"/>
                </a:cubicBezTo>
                <a:cubicBezTo>
                  <a:pt x="105" y="36"/>
                  <a:pt x="105" y="36"/>
                  <a:pt x="105" y="36"/>
                </a:cubicBezTo>
                <a:cubicBezTo>
                  <a:pt x="104" y="37"/>
                  <a:pt x="103" y="37"/>
                  <a:pt x="102" y="37"/>
                </a:cubicBezTo>
                <a:cubicBezTo>
                  <a:pt x="93" y="35"/>
                  <a:pt x="93" y="35"/>
                  <a:pt x="93" y="35"/>
                </a:cubicBezTo>
                <a:cubicBezTo>
                  <a:pt x="89" y="39"/>
                  <a:pt x="89" y="39"/>
                  <a:pt x="89" y="39"/>
                </a:cubicBezTo>
                <a:cubicBezTo>
                  <a:pt x="94" y="45"/>
                  <a:pt x="96" y="53"/>
                  <a:pt x="96" y="62"/>
                </a:cubicBezTo>
                <a:cubicBezTo>
                  <a:pt x="96" y="72"/>
                  <a:pt x="92" y="81"/>
                  <a:pt x="86" y="88"/>
                </a:cubicBezTo>
                <a:cubicBezTo>
                  <a:pt x="85" y="88"/>
                  <a:pt x="85" y="88"/>
                  <a:pt x="85" y="88"/>
                </a:cubicBezTo>
                <a:cubicBezTo>
                  <a:pt x="79" y="95"/>
                  <a:pt x="70" y="99"/>
                  <a:pt x="59" y="99"/>
                </a:cubicBezTo>
                <a:cubicBezTo>
                  <a:pt x="49" y="99"/>
                  <a:pt x="40" y="94"/>
                  <a:pt x="33" y="88"/>
                </a:cubicBezTo>
                <a:cubicBezTo>
                  <a:pt x="27" y="81"/>
                  <a:pt x="22" y="72"/>
                  <a:pt x="22" y="62"/>
                </a:cubicBezTo>
                <a:cubicBezTo>
                  <a:pt x="22" y="51"/>
                  <a:pt x="27" y="42"/>
                  <a:pt x="33" y="35"/>
                </a:cubicBezTo>
                <a:cubicBezTo>
                  <a:pt x="40" y="29"/>
                  <a:pt x="49" y="25"/>
                  <a:pt x="59" y="25"/>
                </a:cubicBezTo>
                <a:cubicBezTo>
                  <a:pt x="68" y="25"/>
                  <a:pt x="76" y="27"/>
                  <a:pt x="82" y="32"/>
                </a:cubicBezTo>
                <a:cubicBezTo>
                  <a:pt x="86" y="28"/>
                  <a:pt x="86" y="28"/>
                  <a:pt x="86" y="28"/>
                </a:cubicBezTo>
                <a:cubicBezTo>
                  <a:pt x="84" y="19"/>
                  <a:pt x="84" y="19"/>
                  <a:pt x="84" y="19"/>
                </a:cubicBezTo>
                <a:cubicBezTo>
                  <a:pt x="84" y="18"/>
                  <a:pt x="84" y="17"/>
                  <a:pt x="85" y="16"/>
                </a:cubicBezTo>
                <a:close/>
                <a:moveTo>
                  <a:pt x="107" y="47"/>
                </a:moveTo>
                <a:cubicBezTo>
                  <a:pt x="107" y="47"/>
                  <a:pt x="107" y="47"/>
                  <a:pt x="107" y="47"/>
                </a:cubicBezTo>
                <a:cubicBezTo>
                  <a:pt x="108" y="49"/>
                  <a:pt x="109" y="52"/>
                  <a:pt x="109" y="54"/>
                </a:cubicBezTo>
                <a:cubicBezTo>
                  <a:pt x="109" y="57"/>
                  <a:pt x="110" y="59"/>
                  <a:pt x="110" y="62"/>
                </a:cubicBezTo>
                <a:cubicBezTo>
                  <a:pt x="110" y="75"/>
                  <a:pt x="104" y="88"/>
                  <a:pt x="95" y="97"/>
                </a:cubicBezTo>
                <a:cubicBezTo>
                  <a:pt x="86" y="106"/>
                  <a:pt x="73" y="112"/>
                  <a:pt x="59" y="112"/>
                </a:cubicBezTo>
                <a:cubicBezTo>
                  <a:pt x="46" y="112"/>
                  <a:pt x="33" y="106"/>
                  <a:pt x="24" y="97"/>
                </a:cubicBezTo>
                <a:cubicBezTo>
                  <a:pt x="15" y="88"/>
                  <a:pt x="9" y="75"/>
                  <a:pt x="9" y="62"/>
                </a:cubicBezTo>
                <a:cubicBezTo>
                  <a:pt x="9" y="48"/>
                  <a:pt x="15" y="35"/>
                  <a:pt x="24" y="26"/>
                </a:cubicBezTo>
                <a:cubicBezTo>
                  <a:pt x="33" y="17"/>
                  <a:pt x="46" y="11"/>
                  <a:pt x="59" y="11"/>
                </a:cubicBezTo>
                <a:cubicBezTo>
                  <a:pt x="62" y="11"/>
                  <a:pt x="64" y="12"/>
                  <a:pt x="67" y="12"/>
                </a:cubicBezTo>
                <a:cubicBezTo>
                  <a:pt x="69" y="12"/>
                  <a:pt x="72" y="13"/>
                  <a:pt x="74" y="14"/>
                </a:cubicBezTo>
                <a:cubicBezTo>
                  <a:pt x="76" y="14"/>
                  <a:pt x="79" y="13"/>
                  <a:pt x="80" y="10"/>
                </a:cubicBezTo>
                <a:cubicBezTo>
                  <a:pt x="81" y="8"/>
                  <a:pt x="79" y="5"/>
                  <a:pt x="77" y="5"/>
                </a:cubicBezTo>
                <a:cubicBezTo>
                  <a:pt x="74" y="4"/>
                  <a:pt x="71" y="3"/>
                  <a:pt x="68" y="3"/>
                </a:cubicBezTo>
                <a:cubicBezTo>
                  <a:pt x="65" y="2"/>
                  <a:pt x="62" y="2"/>
                  <a:pt x="59" y="2"/>
                </a:cubicBezTo>
                <a:cubicBezTo>
                  <a:pt x="43" y="2"/>
                  <a:pt x="28" y="9"/>
                  <a:pt x="17" y="19"/>
                </a:cubicBezTo>
                <a:cubicBezTo>
                  <a:pt x="6" y="30"/>
                  <a:pt x="0" y="45"/>
                  <a:pt x="0" y="62"/>
                </a:cubicBezTo>
                <a:cubicBezTo>
                  <a:pt x="0" y="78"/>
                  <a:pt x="6" y="93"/>
                  <a:pt x="17" y="104"/>
                </a:cubicBezTo>
                <a:cubicBezTo>
                  <a:pt x="28" y="115"/>
                  <a:pt x="43" y="121"/>
                  <a:pt x="59" y="121"/>
                </a:cubicBezTo>
                <a:cubicBezTo>
                  <a:pt x="76" y="121"/>
                  <a:pt x="91" y="115"/>
                  <a:pt x="102" y="104"/>
                </a:cubicBezTo>
                <a:cubicBezTo>
                  <a:pt x="112" y="93"/>
                  <a:pt x="119" y="78"/>
                  <a:pt x="119" y="62"/>
                </a:cubicBezTo>
                <a:cubicBezTo>
                  <a:pt x="119" y="59"/>
                  <a:pt x="119" y="56"/>
                  <a:pt x="118" y="53"/>
                </a:cubicBezTo>
                <a:cubicBezTo>
                  <a:pt x="118" y="50"/>
                  <a:pt x="117" y="47"/>
                  <a:pt x="116" y="44"/>
                </a:cubicBezTo>
                <a:cubicBezTo>
                  <a:pt x="116" y="42"/>
                  <a:pt x="113" y="40"/>
                  <a:pt x="111" y="41"/>
                </a:cubicBezTo>
                <a:cubicBezTo>
                  <a:pt x="108" y="42"/>
                  <a:pt x="107" y="44"/>
                  <a:pt x="107" y="47"/>
                </a:cubicBezTo>
                <a:close/>
                <a:moveTo>
                  <a:pt x="59" y="45"/>
                </a:moveTo>
                <a:cubicBezTo>
                  <a:pt x="59" y="45"/>
                  <a:pt x="59" y="45"/>
                  <a:pt x="59" y="45"/>
                </a:cubicBezTo>
                <a:cubicBezTo>
                  <a:pt x="62" y="45"/>
                  <a:pt x="65" y="45"/>
                  <a:pt x="68" y="47"/>
                </a:cubicBezTo>
                <a:cubicBezTo>
                  <a:pt x="78" y="36"/>
                  <a:pt x="78" y="36"/>
                  <a:pt x="78" y="36"/>
                </a:cubicBezTo>
                <a:cubicBezTo>
                  <a:pt x="73" y="33"/>
                  <a:pt x="66" y="30"/>
                  <a:pt x="59" y="30"/>
                </a:cubicBezTo>
                <a:cubicBezTo>
                  <a:pt x="51" y="30"/>
                  <a:pt x="43" y="34"/>
                  <a:pt x="37" y="39"/>
                </a:cubicBezTo>
                <a:cubicBezTo>
                  <a:pt x="37" y="39"/>
                  <a:pt x="37" y="39"/>
                  <a:pt x="37" y="39"/>
                </a:cubicBezTo>
                <a:cubicBezTo>
                  <a:pt x="37" y="39"/>
                  <a:pt x="37" y="39"/>
                  <a:pt x="37" y="39"/>
                </a:cubicBezTo>
                <a:cubicBezTo>
                  <a:pt x="32" y="45"/>
                  <a:pt x="28" y="53"/>
                  <a:pt x="28" y="62"/>
                </a:cubicBezTo>
                <a:cubicBezTo>
                  <a:pt x="28" y="70"/>
                  <a:pt x="32" y="78"/>
                  <a:pt x="37" y="84"/>
                </a:cubicBezTo>
                <a:cubicBezTo>
                  <a:pt x="43" y="89"/>
                  <a:pt x="51" y="93"/>
                  <a:pt x="59" y="93"/>
                </a:cubicBezTo>
                <a:cubicBezTo>
                  <a:pt x="68" y="93"/>
                  <a:pt x="76" y="90"/>
                  <a:pt x="81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7" y="78"/>
                  <a:pt x="91" y="70"/>
                  <a:pt x="91" y="62"/>
                </a:cubicBezTo>
                <a:cubicBezTo>
                  <a:pt x="91" y="55"/>
                  <a:pt x="88" y="48"/>
                  <a:pt x="85" y="43"/>
                </a:cubicBezTo>
                <a:cubicBezTo>
                  <a:pt x="74" y="53"/>
                  <a:pt x="74" y="53"/>
                  <a:pt x="74" y="53"/>
                </a:cubicBezTo>
                <a:cubicBezTo>
                  <a:pt x="76" y="56"/>
                  <a:pt x="76" y="59"/>
                  <a:pt x="76" y="62"/>
                </a:cubicBezTo>
                <a:cubicBezTo>
                  <a:pt x="76" y="66"/>
                  <a:pt x="75" y="71"/>
                  <a:pt x="71" y="74"/>
                </a:cubicBezTo>
                <a:cubicBezTo>
                  <a:pt x="71" y="74"/>
                  <a:pt x="71" y="74"/>
                  <a:pt x="71" y="74"/>
                </a:cubicBezTo>
                <a:cubicBezTo>
                  <a:pt x="68" y="77"/>
                  <a:pt x="64" y="79"/>
                  <a:pt x="59" y="79"/>
                </a:cubicBezTo>
                <a:cubicBezTo>
                  <a:pt x="55" y="79"/>
                  <a:pt x="50" y="77"/>
                  <a:pt x="47" y="74"/>
                </a:cubicBezTo>
                <a:cubicBezTo>
                  <a:pt x="44" y="71"/>
                  <a:pt x="42" y="66"/>
                  <a:pt x="42" y="62"/>
                </a:cubicBezTo>
                <a:cubicBezTo>
                  <a:pt x="42" y="57"/>
                  <a:pt x="44" y="53"/>
                  <a:pt x="47" y="50"/>
                </a:cubicBezTo>
                <a:cubicBezTo>
                  <a:pt x="47" y="50"/>
                  <a:pt x="47" y="50"/>
                  <a:pt x="47" y="50"/>
                </a:cubicBezTo>
                <a:cubicBezTo>
                  <a:pt x="50" y="47"/>
                  <a:pt x="55" y="45"/>
                  <a:pt x="59" y="45"/>
                </a:cubicBezTo>
                <a:close/>
                <a:moveTo>
                  <a:pt x="63" y="51"/>
                </a:moveTo>
                <a:cubicBezTo>
                  <a:pt x="63" y="51"/>
                  <a:pt x="63" y="51"/>
                  <a:pt x="63" y="51"/>
                </a:cubicBezTo>
                <a:cubicBezTo>
                  <a:pt x="62" y="51"/>
                  <a:pt x="61" y="50"/>
                  <a:pt x="59" y="50"/>
                </a:cubicBezTo>
                <a:cubicBezTo>
                  <a:pt x="56" y="50"/>
                  <a:pt x="53" y="52"/>
                  <a:pt x="51" y="54"/>
                </a:cubicBezTo>
                <a:cubicBezTo>
                  <a:pt x="49" y="56"/>
                  <a:pt x="48" y="58"/>
                  <a:pt x="48" y="62"/>
                </a:cubicBezTo>
                <a:cubicBezTo>
                  <a:pt x="48" y="65"/>
                  <a:pt x="49" y="68"/>
                  <a:pt x="51" y="70"/>
                </a:cubicBezTo>
                <a:cubicBezTo>
                  <a:pt x="53" y="72"/>
                  <a:pt x="56" y="73"/>
                  <a:pt x="59" y="73"/>
                </a:cubicBezTo>
                <a:cubicBezTo>
                  <a:pt x="63" y="73"/>
                  <a:pt x="65" y="72"/>
                  <a:pt x="67" y="70"/>
                </a:cubicBezTo>
                <a:cubicBezTo>
                  <a:pt x="67" y="70"/>
                  <a:pt x="67" y="70"/>
                  <a:pt x="67" y="70"/>
                </a:cubicBezTo>
                <a:cubicBezTo>
                  <a:pt x="69" y="68"/>
                  <a:pt x="71" y="65"/>
                  <a:pt x="71" y="62"/>
                </a:cubicBezTo>
                <a:cubicBezTo>
                  <a:pt x="71" y="60"/>
                  <a:pt x="71" y="59"/>
                  <a:pt x="70" y="58"/>
                </a:cubicBezTo>
                <a:cubicBezTo>
                  <a:pt x="63" y="65"/>
                  <a:pt x="63" y="65"/>
                  <a:pt x="63" y="65"/>
                </a:cubicBezTo>
                <a:cubicBezTo>
                  <a:pt x="61" y="67"/>
                  <a:pt x="58" y="67"/>
                  <a:pt x="56" y="65"/>
                </a:cubicBezTo>
                <a:cubicBezTo>
                  <a:pt x="54" y="63"/>
                  <a:pt x="54" y="60"/>
                  <a:pt x="56" y="58"/>
                </a:cubicBezTo>
                <a:cubicBezTo>
                  <a:pt x="63" y="51"/>
                  <a:pt x="63" y="51"/>
                  <a:pt x="63" y="51"/>
                </a:cubicBezTo>
                <a:close/>
                <a:moveTo>
                  <a:pt x="101" y="8"/>
                </a:moveTo>
                <a:cubicBezTo>
                  <a:pt x="101" y="8"/>
                  <a:pt x="101" y="8"/>
                  <a:pt x="101" y="8"/>
                </a:cubicBezTo>
                <a:cubicBezTo>
                  <a:pt x="90" y="19"/>
                  <a:pt x="90" y="19"/>
                  <a:pt x="90" y="19"/>
                </a:cubicBezTo>
                <a:cubicBezTo>
                  <a:pt x="92" y="25"/>
                  <a:pt x="92" y="25"/>
                  <a:pt x="92" y="25"/>
                </a:cubicBezTo>
                <a:cubicBezTo>
                  <a:pt x="103" y="14"/>
                  <a:pt x="103" y="14"/>
                  <a:pt x="103" y="14"/>
                </a:cubicBezTo>
                <a:cubicBezTo>
                  <a:pt x="101" y="8"/>
                  <a:pt x="101" y="8"/>
                  <a:pt x="101" y="8"/>
                </a:cubicBezTo>
                <a:close/>
                <a:moveTo>
                  <a:pt x="107" y="18"/>
                </a:moveTo>
                <a:cubicBezTo>
                  <a:pt x="107" y="18"/>
                  <a:pt x="107" y="18"/>
                  <a:pt x="107" y="18"/>
                </a:cubicBezTo>
                <a:cubicBezTo>
                  <a:pt x="96" y="29"/>
                  <a:pt x="96" y="29"/>
                  <a:pt x="96" y="29"/>
                </a:cubicBezTo>
                <a:cubicBezTo>
                  <a:pt x="102" y="31"/>
                  <a:pt x="102" y="31"/>
                  <a:pt x="102" y="31"/>
                </a:cubicBezTo>
                <a:cubicBezTo>
                  <a:pt x="113" y="20"/>
                  <a:pt x="113" y="20"/>
                  <a:pt x="113" y="20"/>
                </a:cubicBezTo>
                <a:cubicBezTo>
                  <a:pt x="107" y="18"/>
                  <a:pt x="107" y="18"/>
                  <a:pt x="107" y="1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PA_任意多边形 24"/>
          <p:cNvSpPr>
            <a:spLocks noEditPoints="1"/>
          </p:cNvSpPr>
          <p:nvPr>
            <p:custDataLst>
              <p:tags r:id="rId20"/>
            </p:custDataLst>
          </p:nvPr>
        </p:nvSpPr>
        <p:spPr bwMode="auto">
          <a:xfrm>
            <a:off x="8066666" y="2493194"/>
            <a:ext cx="225357" cy="324119"/>
          </a:xfrm>
          <a:custGeom>
            <a:avLst/>
            <a:gdLst>
              <a:gd name="T0" fmla="*/ 3 w 85"/>
              <a:gd name="T1" fmla="*/ 84 h 122"/>
              <a:gd name="T2" fmla="*/ 17 w 85"/>
              <a:gd name="T3" fmla="*/ 81 h 122"/>
              <a:gd name="T4" fmla="*/ 27 w 85"/>
              <a:gd name="T5" fmla="*/ 51 h 122"/>
              <a:gd name="T6" fmla="*/ 27 w 85"/>
              <a:gd name="T7" fmla="*/ 51 h 122"/>
              <a:gd name="T8" fmla="*/ 27 w 85"/>
              <a:gd name="T9" fmla="*/ 21 h 122"/>
              <a:gd name="T10" fmla="*/ 38 w 85"/>
              <a:gd name="T11" fmla="*/ 15 h 122"/>
              <a:gd name="T12" fmla="*/ 43 w 85"/>
              <a:gd name="T13" fmla="*/ 0 h 122"/>
              <a:gd name="T14" fmla="*/ 48 w 85"/>
              <a:gd name="T15" fmla="*/ 15 h 122"/>
              <a:gd name="T16" fmla="*/ 65 w 85"/>
              <a:gd name="T17" fmla="*/ 36 h 122"/>
              <a:gd name="T18" fmla="*/ 58 w 85"/>
              <a:gd name="T19" fmla="*/ 52 h 122"/>
              <a:gd name="T20" fmla="*/ 69 w 85"/>
              <a:gd name="T21" fmla="*/ 81 h 122"/>
              <a:gd name="T22" fmla="*/ 83 w 85"/>
              <a:gd name="T23" fmla="*/ 84 h 122"/>
              <a:gd name="T24" fmla="*/ 72 w 85"/>
              <a:gd name="T25" fmla="*/ 86 h 122"/>
              <a:gd name="T26" fmla="*/ 81 w 85"/>
              <a:gd name="T27" fmla="*/ 111 h 122"/>
              <a:gd name="T28" fmla="*/ 85 w 85"/>
              <a:gd name="T29" fmla="*/ 117 h 122"/>
              <a:gd name="T30" fmla="*/ 79 w 85"/>
              <a:gd name="T31" fmla="*/ 120 h 122"/>
              <a:gd name="T32" fmla="*/ 76 w 85"/>
              <a:gd name="T33" fmla="*/ 113 h 122"/>
              <a:gd name="T34" fmla="*/ 61 w 85"/>
              <a:gd name="T35" fmla="*/ 86 h 122"/>
              <a:gd name="T36" fmla="*/ 48 w 85"/>
              <a:gd name="T37" fmla="*/ 90 h 122"/>
              <a:gd name="T38" fmla="*/ 38 w 85"/>
              <a:gd name="T39" fmla="*/ 90 h 122"/>
              <a:gd name="T40" fmla="*/ 24 w 85"/>
              <a:gd name="T41" fmla="*/ 86 h 122"/>
              <a:gd name="T42" fmla="*/ 9 w 85"/>
              <a:gd name="T43" fmla="*/ 113 h 122"/>
              <a:gd name="T44" fmla="*/ 6 w 85"/>
              <a:gd name="T45" fmla="*/ 120 h 122"/>
              <a:gd name="T46" fmla="*/ 1 w 85"/>
              <a:gd name="T47" fmla="*/ 117 h 122"/>
              <a:gd name="T48" fmla="*/ 4 w 85"/>
              <a:gd name="T49" fmla="*/ 111 h 122"/>
              <a:gd name="T50" fmla="*/ 14 w 85"/>
              <a:gd name="T51" fmla="*/ 86 h 122"/>
              <a:gd name="T52" fmla="*/ 38 w 85"/>
              <a:gd name="T53" fmla="*/ 81 h 122"/>
              <a:gd name="T54" fmla="*/ 38 w 85"/>
              <a:gd name="T55" fmla="*/ 77 h 122"/>
              <a:gd name="T56" fmla="*/ 48 w 85"/>
              <a:gd name="T57" fmla="*/ 77 h 122"/>
              <a:gd name="T58" fmla="*/ 58 w 85"/>
              <a:gd name="T59" fmla="*/ 81 h 122"/>
              <a:gd name="T60" fmla="*/ 38 w 85"/>
              <a:gd name="T61" fmla="*/ 57 h 122"/>
              <a:gd name="T62" fmla="*/ 38 w 85"/>
              <a:gd name="T63" fmla="*/ 81 h 122"/>
              <a:gd name="T64" fmla="*/ 52 w 85"/>
              <a:gd name="T65" fmla="*/ 27 h 122"/>
              <a:gd name="T66" fmla="*/ 34 w 85"/>
              <a:gd name="T67" fmla="*/ 27 h 122"/>
              <a:gd name="T68" fmla="*/ 34 w 85"/>
              <a:gd name="T69" fmla="*/ 45 h 122"/>
              <a:gd name="T70" fmla="*/ 48 w 85"/>
              <a:gd name="T71" fmla="*/ 47 h 122"/>
              <a:gd name="T72" fmla="*/ 52 w 85"/>
              <a:gd name="T73" fmla="*/ 45 h 122"/>
              <a:gd name="T74" fmla="*/ 52 w 85"/>
              <a:gd name="T75" fmla="*/ 27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5" h="122">
                <a:moveTo>
                  <a:pt x="6" y="86"/>
                </a:moveTo>
                <a:cubicBezTo>
                  <a:pt x="4" y="86"/>
                  <a:pt x="3" y="85"/>
                  <a:pt x="3" y="84"/>
                </a:cubicBezTo>
                <a:cubicBezTo>
                  <a:pt x="3" y="82"/>
                  <a:pt x="4" y="81"/>
                  <a:pt x="6" y="81"/>
                </a:cubicBezTo>
                <a:cubicBezTo>
                  <a:pt x="17" y="81"/>
                  <a:pt x="17" y="81"/>
                  <a:pt x="17" y="81"/>
                </a:cubicBezTo>
                <a:cubicBezTo>
                  <a:pt x="30" y="54"/>
                  <a:pt x="30" y="54"/>
                  <a:pt x="30" y="54"/>
                </a:cubicBezTo>
                <a:cubicBezTo>
                  <a:pt x="29" y="53"/>
                  <a:pt x="28" y="52"/>
                  <a:pt x="27" y="51"/>
                </a:cubicBezTo>
                <a:cubicBezTo>
                  <a:pt x="27" y="51"/>
                  <a:pt x="27" y="51"/>
                  <a:pt x="27" y="51"/>
                </a:cubicBezTo>
                <a:cubicBezTo>
                  <a:pt x="27" y="51"/>
                  <a:pt x="27" y="51"/>
                  <a:pt x="27" y="51"/>
                </a:cubicBezTo>
                <a:cubicBezTo>
                  <a:pt x="23" y="47"/>
                  <a:pt x="21" y="42"/>
                  <a:pt x="21" y="36"/>
                </a:cubicBezTo>
                <a:cubicBezTo>
                  <a:pt x="21" y="30"/>
                  <a:pt x="23" y="25"/>
                  <a:pt x="27" y="21"/>
                </a:cubicBezTo>
                <a:cubicBezTo>
                  <a:pt x="28" y="20"/>
                  <a:pt x="28" y="20"/>
                  <a:pt x="28" y="20"/>
                </a:cubicBezTo>
                <a:cubicBezTo>
                  <a:pt x="30" y="18"/>
                  <a:pt x="34" y="16"/>
                  <a:pt x="38" y="15"/>
                </a:cubicBezTo>
                <a:cubicBezTo>
                  <a:pt x="38" y="5"/>
                  <a:pt x="38" y="5"/>
                  <a:pt x="38" y="5"/>
                </a:cubicBezTo>
                <a:cubicBezTo>
                  <a:pt x="38" y="2"/>
                  <a:pt x="40" y="0"/>
                  <a:pt x="43" y="0"/>
                </a:cubicBezTo>
                <a:cubicBezTo>
                  <a:pt x="45" y="0"/>
                  <a:pt x="48" y="2"/>
                  <a:pt x="48" y="5"/>
                </a:cubicBezTo>
                <a:cubicBezTo>
                  <a:pt x="48" y="15"/>
                  <a:pt x="48" y="15"/>
                  <a:pt x="48" y="15"/>
                </a:cubicBezTo>
                <a:cubicBezTo>
                  <a:pt x="52" y="16"/>
                  <a:pt x="55" y="18"/>
                  <a:pt x="58" y="21"/>
                </a:cubicBezTo>
                <a:cubicBezTo>
                  <a:pt x="62" y="25"/>
                  <a:pt x="65" y="30"/>
                  <a:pt x="65" y="36"/>
                </a:cubicBezTo>
                <a:cubicBezTo>
                  <a:pt x="65" y="42"/>
                  <a:pt x="62" y="47"/>
                  <a:pt x="58" y="51"/>
                </a:cubicBezTo>
                <a:cubicBezTo>
                  <a:pt x="58" y="52"/>
                  <a:pt x="58" y="52"/>
                  <a:pt x="58" y="52"/>
                </a:cubicBezTo>
                <a:cubicBezTo>
                  <a:pt x="57" y="52"/>
                  <a:pt x="57" y="53"/>
                  <a:pt x="56" y="54"/>
                </a:cubicBezTo>
                <a:cubicBezTo>
                  <a:pt x="69" y="81"/>
                  <a:pt x="69" y="81"/>
                  <a:pt x="69" y="81"/>
                </a:cubicBezTo>
                <a:cubicBezTo>
                  <a:pt x="80" y="81"/>
                  <a:pt x="80" y="81"/>
                  <a:pt x="80" y="81"/>
                </a:cubicBezTo>
                <a:cubicBezTo>
                  <a:pt x="81" y="81"/>
                  <a:pt x="83" y="82"/>
                  <a:pt x="83" y="84"/>
                </a:cubicBezTo>
                <a:cubicBezTo>
                  <a:pt x="83" y="85"/>
                  <a:pt x="81" y="86"/>
                  <a:pt x="80" y="86"/>
                </a:cubicBezTo>
                <a:cubicBezTo>
                  <a:pt x="72" y="86"/>
                  <a:pt x="72" y="86"/>
                  <a:pt x="72" y="86"/>
                </a:cubicBezTo>
                <a:cubicBezTo>
                  <a:pt x="81" y="107"/>
                  <a:pt x="81" y="107"/>
                  <a:pt x="81" y="107"/>
                </a:cubicBezTo>
                <a:cubicBezTo>
                  <a:pt x="82" y="108"/>
                  <a:pt x="82" y="110"/>
                  <a:pt x="81" y="111"/>
                </a:cubicBezTo>
                <a:cubicBezTo>
                  <a:pt x="82" y="113"/>
                  <a:pt x="82" y="113"/>
                  <a:pt x="82" y="113"/>
                </a:cubicBezTo>
                <a:cubicBezTo>
                  <a:pt x="85" y="117"/>
                  <a:pt x="85" y="117"/>
                  <a:pt x="85" y="117"/>
                </a:cubicBezTo>
                <a:cubicBezTo>
                  <a:pt x="85" y="119"/>
                  <a:pt x="85" y="121"/>
                  <a:pt x="83" y="121"/>
                </a:cubicBezTo>
                <a:cubicBezTo>
                  <a:pt x="82" y="122"/>
                  <a:pt x="80" y="121"/>
                  <a:pt x="79" y="120"/>
                </a:cubicBezTo>
                <a:cubicBezTo>
                  <a:pt x="77" y="116"/>
                  <a:pt x="77" y="116"/>
                  <a:pt x="77" y="116"/>
                </a:cubicBezTo>
                <a:cubicBezTo>
                  <a:pt x="76" y="113"/>
                  <a:pt x="76" y="113"/>
                  <a:pt x="76" y="113"/>
                </a:cubicBezTo>
                <a:cubicBezTo>
                  <a:pt x="75" y="113"/>
                  <a:pt x="74" y="112"/>
                  <a:pt x="73" y="111"/>
                </a:cubicBezTo>
                <a:cubicBezTo>
                  <a:pt x="61" y="86"/>
                  <a:pt x="61" y="86"/>
                  <a:pt x="61" y="86"/>
                </a:cubicBezTo>
                <a:cubicBezTo>
                  <a:pt x="48" y="86"/>
                  <a:pt x="48" y="86"/>
                  <a:pt x="48" y="86"/>
                </a:cubicBezTo>
                <a:cubicBezTo>
                  <a:pt x="48" y="90"/>
                  <a:pt x="48" y="90"/>
                  <a:pt x="48" y="90"/>
                </a:cubicBezTo>
                <a:cubicBezTo>
                  <a:pt x="48" y="93"/>
                  <a:pt x="45" y="95"/>
                  <a:pt x="43" y="95"/>
                </a:cubicBezTo>
                <a:cubicBezTo>
                  <a:pt x="40" y="95"/>
                  <a:pt x="38" y="93"/>
                  <a:pt x="38" y="90"/>
                </a:cubicBezTo>
                <a:cubicBezTo>
                  <a:pt x="38" y="86"/>
                  <a:pt x="38" y="86"/>
                  <a:pt x="38" y="86"/>
                </a:cubicBezTo>
                <a:cubicBezTo>
                  <a:pt x="24" y="86"/>
                  <a:pt x="24" y="86"/>
                  <a:pt x="24" y="86"/>
                </a:cubicBezTo>
                <a:cubicBezTo>
                  <a:pt x="13" y="111"/>
                  <a:pt x="13" y="111"/>
                  <a:pt x="13" y="111"/>
                </a:cubicBezTo>
                <a:cubicBezTo>
                  <a:pt x="12" y="112"/>
                  <a:pt x="11" y="113"/>
                  <a:pt x="9" y="113"/>
                </a:cubicBezTo>
                <a:cubicBezTo>
                  <a:pt x="8" y="116"/>
                  <a:pt x="8" y="116"/>
                  <a:pt x="8" y="116"/>
                </a:cubicBezTo>
                <a:cubicBezTo>
                  <a:pt x="6" y="120"/>
                  <a:pt x="6" y="120"/>
                  <a:pt x="6" y="120"/>
                </a:cubicBezTo>
                <a:cubicBezTo>
                  <a:pt x="6" y="121"/>
                  <a:pt x="4" y="122"/>
                  <a:pt x="2" y="121"/>
                </a:cubicBezTo>
                <a:cubicBezTo>
                  <a:pt x="1" y="121"/>
                  <a:pt x="0" y="119"/>
                  <a:pt x="1" y="117"/>
                </a:cubicBezTo>
                <a:cubicBezTo>
                  <a:pt x="3" y="113"/>
                  <a:pt x="3" y="113"/>
                  <a:pt x="3" y="113"/>
                </a:cubicBezTo>
                <a:cubicBezTo>
                  <a:pt x="4" y="111"/>
                  <a:pt x="4" y="111"/>
                  <a:pt x="4" y="111"/>
                </a:cubicBezTo>
                <a:cubicBezTo>
                  <a:pt x="4" y="110"/>
                  <a:pt x="3" y="108"/>
                  <a:pt x="4" y="107"/>
                </a:cubicBezTo>
                <a:cubicBezTo>
                  <a:pt x="14" y="86"/>
                  <a:pt x="14" y="86"/>
                  <a:pt x="14" y="86"/>
                </a:cubicBezTo>
                <a:cubicBezTo>
                  <a:pt x="6" y="86"/>
                  <a:pt x="6" y="86"/>
                  <a:pt x="6" y="86"/>
                </a:cubicBezTo>
                <a:close/>
                <a:moveTo>
                  <a:pt x="38" y="81"/>
                </a:moveTo>
                <a:cubicBezTo>
                  <a:pt x="38" y="81"/>
                  <a:pt x="38" y="81"/>
                  <a:pt x="38" y="81"/>
                </a:cubicBezTo>
                <a:cubicBezTo>
                  <a:pt x="38" y="77"/>
                  <a:pt x="38" y="77"/>
                  <a:pt x="38" y="77"/>
                </a:cubicBezTo>
                <a:cubicBezTo>
                  <a:pt x="38" y="75"/>
                  <a:pt x="40" y="72"/>
                  <a:pt x="43" y="72"/>
                </a:cubicBezTo>
                <a:cubicBezTo>
                  <a:pt x="45" y="72"/>
                  <a:pt x="48" y="75"/>
                  <a:pt x="48" y="77"/>
                </a:cubicBezTo>
                <a:cubicBezTo>
                  <a:pt x="48" y="81"/>
                  <a:pt x="48" y="81"/>
                  <a:pt x="48" y="81"/>
                </a:cubicBezTo>
                <a:cubicBezTo>
                  <a:pt x="58" y="81"/>
                  <a:pt x="58" y="81"/>
                  <a:pt x="58" y="81"/>
                </a:cubicBezTo>
                <a:cubicBezTo>
                  <a:pt x="47" y="57"/>
                  <a:pt x="47" y="57"/>
                  <a:pt x="47" y="57"/>
                </a:cubicBezTo>
                <a:cubicBezTo>
                  <a:pt x="44" y="58"/>
                  <a:pt x="41" y="58"/>
                  <a:pt x="38" y="57"/>
                </a:cubicBezTo>
                <a:cubicBezTo>
                  <a:pt x="27" y="81"/>
                  <a:pt x="27" y="81"/>
                  <a:pt x="27" y="81"/>
                </a:cubicBezTo>
                <a:cubicBezTo>
                  <a:pt x="38" y="81"/>
                  <a:pt x="38" y="81"/>
                  <a:pt x="38" y="81"/>
                </a:cubicBezTo>
                <a:close/>
                <a:moveTo>
                  <a:pt x="52" y="27"/>
                </a:moveTo>
                <a:cubicBezTo>
                  <a:pt x="52" y="27"/>
                  <a:pt x="52" y="27"/>
                  <a:pt x="52" y="27"/>
                </a:cubicBezTo>
                <a:cubicBezTo>
                  <a:pt x="47" y="22"/>
                  <a:pt x="39" y="22"/>
                  <a:pt x="34" y="27"/>
                </a:cubicBezTo>
                <a:cubicBezTo>
                  <a:pt x="34" y="27"/>
                  <a:pt x="34" y="27"/>
                  <a:pt x="34" y="27"/>
                </a:cubicBezTo>
                <a:cubicBezTo>
                  <a:pt x="32" y="30"/>
                  <a:pt x="30" y="33"/>
                  <a:pt x="30" y="36"/>
                </a:cubicBezTo>
                <a:cubicBezTo>
                  <a:pt x="30" y="39"/>
                  <a:pt x="32" y="43"/>
                  <a:pt x="34" y="45"/>
                </a:cubicBezTo>
                <a:cubicBezTo>
                  <a:pt x="38" y="48"/>
                  <a:pt x="43" y="49"/>
                  <a:pt x="48" y="47"/>
                </a:cubicBezTo>
                <a:cubicBezTo>
                  <a:pt x="48" y="47"/>
                  <a:pt x="48" y="47"/>
                  <a:pt x="48" y="47"/>
                </a:cubicBezTo>
                <a:cubicBezTo>
                  <a:pt x="49" y="47"/>
                  <a:pt x="50" y="46"/>
                  <a:pt x="51" y="45"/>
                </a:cubicBezTo>
                <a:cubicBezTo>
                  <a:pt x="52" y="45"/>
                  <a:pt x="52" y="45"/>
                  <a:pt x="52" y="45"/>
                </a:cubicBezTo>
                <a:cubicBezTo>
                  <a:pt x="54" y="43"/>
                  <a:pt x="55" y="39"/>
                  <a:pt x="55" y="36"/>
                </a:cubicBezTo>
                <a:cubicBezTo>
                  <a:pt x="55" y="33"/>
                  <a:pt x="54" y="30"/>
                  <a:pt x="52" y="27"/>
                </a:cubicBezTo>
                <a:cubicBezTo>
                  <a:pt x="52" y="27"/>
                  <a:pt x="52" y="27"/>
                  <a:pt x="52" y="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PA_任意多边形 25"/>
          <p:cNvSpPr>
            <a:spLocks noEditPoints="1"/>
          </p:cNvSpPr>
          <p:nvPr>
            <p:custDataLst>
              <p:tags r:id="rId21"/>
            </p:custDataLst>
          </p:nvPr>
        </p:nvSpPr>
        <p:spPr bwMode="auto">
          <a:xfrm>
            <a:off x="8016214" y="3506380"/>
            <a:ext cx="326261" cy="344307"/>
          </a:xfrm>
          <a:custGeom>
            <a:avLst/>
            <a:gdLst>
              <a:gd name="T0" fmla="*/ 108 w 123"/>
              <a:gd name="T1" fmla="*/ 62 h 130"/>
              <a:gd name="T2" fmla="*/ 84 w 123"/>
              <a:gd name="T3" fmla="*/ 26 h 130"/>
              <a:gd name="T4" fmla="*/ 41 w 123"/>
              <a:gd name="T5" fmla="*/ 23 h 130"/>
              <a:gd name="T6" fmla="*/ 37 w 123"/>
              <a:gd name="T7" fmla="*/ 26 h 130"/>
              <a:gd name="T8" fmla="*/ 17 w 123"/>
              <a:gd name="T9" fmla="*/ 65 h 130"/>
              <a:gd name="T10" fmla="*/ 37 w 123"/>
              <a:gd name="T11" fmla="*/ 103 h 130"/>
              <a:gd name="T12" fmla="*/ 41 w 123"/>
              <a:gd name="T13" fmla="*/ 106 h 130"/>
              <a:gd name="T14" fmla="*/ 84 w 123"/>
              <a:gd name="T15" fmla="*/ 103 h 130"/>
              <a:gd name="T16" fmla="*/ 108 w 123"/>
              <a:gd name="T17" fmla="*/ 67 h 130"/>
              <a:gd name="T18" fmla="*/ 88 w 123"/>
              <a:gd name="T19" fmla="*/ 32 h 130"/>
              <a:gd name="T20" fmla="*/ 103 w 123"/>
              <a:gd name="T21" fmla="*/ 59 h 130"/>
              <a:gd name="T22" fmla="*/ 90 w 123"/>
              <a:gd name="T23" fmla="*/ 49 h 130"/>
              <a:gd name="T24" fmla="*/ 88 w 123"/>
              <a:gd name="T25" fmla="*/ 32 h 130"/>
              <a:gd name="T26" fmla="*/ 99 w 123"/>
              <a:gd name="T27" fmla="*/ 65 h 130"/>
              <a:gd name="T28" fmla="*/ 90 w 123"/>
              <a:gd name="T29" fmla="*/ 56 h 130"/>
              <a:gd name="T30" fmla="*/ 83 w 123"/>
              <a:gd name="T31" fmla="*/ 44 h 130"/>
              <a:gd name="T32" fmla="*/ 69 w 123"/>
              <a:gd name="T33" fmla="*/ 36 h 130"/>
              <a:gd name="T34" fmla="*/ 83 w 123"/>
              <a:gd name="T35" fmla="*/ 44 h 130"/>
              <a:gd name="T36" fmla="*/ 46 w 123"/>
              <a:gd name="T37" fmla="*/ 26 h 130"/>
              <a:gd name="T38" fmla="*/ 78 w 123"/>
              <a:gd name="T39" fmla="*/ 27 h 130"/>
              <a:gd name="T40" fmla="*/ 45 w 123"/>
              <a:gd name="T41" fmla="*/ 27 h 130"/>
              <a:gd name="T42" fmla="*/ 43 w 123"/>
              <a:gd name="T43" fmla="*/ 33 h 130"/>
              <a:gd name="T44" fmla="*/ 55 w 123"/>
              <a:gd name="T45" fmla="*/ 36 h 130"/>
              <a:gd name="T46" fmla="*/ 43 w 123"/>
              <a:gd name="T47" fmla="*/ 33 h 130"/>
              <a:gd name="T48" fmla="*/ 36 w 123"/>
              <a:gd name="T49" fmla="*/ 98 h 130"/>
              <a:gd name="T50" fmla="*/ 21 w 123"/>
              <a:gd name="T51" fmla="*/ 69 h 130"/>
              <a:gd name="T52" fmla="*/ 38 w 123"/>
              <a:gd name="T53" fmla="*/ 98 h 130"/>
              <a:gd name="T54" fmla="*/ 25 w 123"/>
              <a:gd name="T55" fmla="*/ 65 h 130"/>
              <a:gd name="T56" fmla="*/ 33 w 123"/>
              <a:gd name="T57" fmla="*/ 56 h 130"/>
              <a:gd name="T58" fmla="*/ 25 w 123"/>
              <a:gd name="T59" fmla="*/ 65 h 130"/>
              <a:gd name="T60" fmla="*/ 34 w 123"/>
              <a:gd name="T61" fmla="*/ 49 h 130"/>
              <a:gd name="T62" fmla="*/ 20 w 123"/>
              <a:gd name="T63" fmla="*/ 59 h 130"/>
              <a:gd name="T64" fmla="*/ 38 w 123"/>
              <a:gd name="T65" fmla="*/ 32 h 130"/>
              <a:gd name="T66" fmla="*/ 41 w 123"/>
              <a:gd name="T67" fmla="*/ 85 h 130"/>
              <a:gd name="T68" fmla="*/ 55 w 123"/>
              <a:gd name="T69" fmla="*/ 93 h 130"/>
              <a:gd name="T70" fmla="*/ 41 w 123"/>
              <a:gd name="T71" fmla="*/ 85 h 130"/>
              <a:gd name="T72" fmla="*/ 78 w 123"/>
              <a:gd name="T73" fmla="*/ 104 h 130"/>
              <a:gd name="T74" fmla="*/ 45 w 123"/>
              <a:gd name="T75" fmla="*/ 102 h 130"/>
              <a:gd name="T76" fmla="*/ 78 w 123"/>
              <a:gd name="T77" fmla="*/ 102 h 130"/>
              <a:gd name="T78" fmla="*/ 80 w 123"/>
              <a:gd name="T79" fmla="*/ 97 h 130"/>
              <a:gd name="T80" fmla="*/ 69 w 123"/>
              <a:gd name="T81" fmla="*/ 93 h 130"/>
              <a:gd name="T82" fmla="*/ 80 w 123"/>
              <a:gd name="T83" fmla="*/ 97 h 130"/>
              <a:gd name="T84" fmla="*/ 84 w 123"/>
              <a:gd name="T85" fmla="*/ 78 h 130"/>
              <a:gd name="T86" fmla="*/ 39 w 123"/>
              <a:gd name="T87" fmla="*/ 78 h 130"/>
              <a:gd name="T88" fmla="*/ 62 w 123"/>
              <a:gd name="T89" fmla="*/ 39 h 130"/>
              <a:gd name="T90" fmla="*/ 84 w 123"/>
              <a:gd name="T91" fmla="*/ 78 h 130"/>
              <a:gd name="T92" fmla="*/ 88 w 123"/>
              <a:gd name="T93" fmla="*/ 98 h 130"/>
              <a:gd name="T94" fmla="*/ 90 w 123"/>
              <a:gd name="T95" fmla="*/ 81 h 130"/>
              <a:gd name="T96" fmla="*/ 103 w 123"/>
              <a:gd name="T97" fmla="*/ 70 h 130"/>
              <a:gd name="T98" fmla="*/ 62 w 123"/>
              <a:gd name="T99" fmla="*/ 47 h 130"/>
              <a:gd name="T100" fmla="*/ 44 w 123"/>
              <a:gd name="T101" fmla="*/ 65 h 130"/>
              <a:gd name="T102" fmla="*/ 79 w 123"/>
              <a:gd name="T103" fmla="*/ 65 h 130"/>
              <a:gd name="T104" fmla="*/ 62 w 123"/>
              <a:gd name="T105" fmla="*/ 73 h 130"/>
              <a:gd name="T106" fmla="*/ 54 w 123"/>
              <a:gd name="T107" fmla="*/ 65 h 130"/>
              <a:gd name="T108" fmla="*/ 70 w 123"/>
              <a:gd name="T109" fmla="*/ 6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3" h="130">
                <a:moveTo>
                  <a:pt x="106" y="65"/>
                </a:moveTo>
                <a:cubicBezTo>
                  <a:pt x="107" y="64"/>
                  <a:pt x="107" y="63"/>
                  <a:pt x="108" y="62"/>
                </a:cubicBezTo>
                <a:cubicBezTo>
                  <a:pt x="123" y="41"/>
                  <a:pt x="113" y="23"/>
                  <a:pt x="87" y="26"/>
                </a:cubicBezTo>
                <a:cubicBezTo>
                  <a:pt x="86" y="26"/>
                  <a:pt x="85" y="26"/>
                  <a:pt x="84" y="26"/>
                </a:cubicBezTo>
                <a:cubicBezTo>
                  <a:pt x="84" y="25"/>
                  <a:pt x="83" y="24"/>
                  <a:pt x="83" y="23"/>
                </a:cubicBezTo>
                <a:cubicBezTo>
                  <a:pt x="72" y="0"/>
                  <a:pt x="52" y="0"/>
                  <a:pt x="41" y="23"/>
                </a:cubicBezTo>
                <a:cubicBezTo>
                  <a:pt x="40" y="24"/>
                  <a:pt x="40" y="25"/>
                  <a:pt x="40" y="26"/>
                </a:cubicBezTo>
                <a:cubicBezTo>
                  <a:pt x="39" y="26"/>
                  <a:pt x="37" y="26"/>
                  <a:pt x="37" y="26"/>
                </a:cubicBezTo>
                <a:cubicBezTo>
                  <a:pt x="10" y="23"/>
                  <a:pt x="0" y="40"/>
                  <a:pt x="16" y="62"/>
                </a:cubicBezTo>
                <a:cubicBezTo>
                  <a:pt x="16" y="63"/>
                  <a:pt x="17" y="64"/>
                  <a:pt x="17" y="65"/>
                </a:cubicBezTo>
                <a:cubicBezTo>
                  <a:pt x="17" y="66"/>
                  <a:pt x="16" y="66"/>
                  <a:pt x="16" y="67"/>
                </a:cubicBezTo>
                <a:cubicBezTo>
                  <a:pt x="1" y="88"/>
                  <a:pt x="11" y="106"/>
                  <a:pt x="37" y="103"/>
                </a:cubicBezTo>
                <a:cubicBezTo>
                  <a:pt x="37" y="103"/>
                  <a:pt x="39" y="103"/>
                  <a:pt x="40" y="103"/>
                </a:cubicBezTo>
                <a:cubicBezTo>
                  <a:pt x="40" y="104"/>
                  <a:pt x="40" y="105"/>
                  <a:pt x="41" y="106"/>
                </a:cubicBezTo>
                <a:cubicBezTo>
                  <a:pt x="52" y="130"/>
                  <a:pt x="72" y="130"/>
                  <a:pt x="83" y="106"/>
                </a:cubicBezTo>
                <a:cubicBezTo>
                  <a:pt x="83" y="105"/>
                  <a:pt x="84" y="104"/>
                  <a:pt x="84" y="103"/>
                </a:cubicBezTo>
                <a:cubicBezTo>
                  <a:pt x="85" y="103"/>
                  <a:pt x="86" y="103"/>
                  <a:pt x="87" y="103"/>
                </a:cubicBezTo>
                <a:cubicBezTo>
                  <a:pt x="113" y="106"/>
                  <a:pt x="123" y="88"/>
                  <a:pt x="108" y="67"/>
                </a:cubicBezTo>
                <a:cubicBezTo>
                  <a:pt x="107" y="66"/>
                  <a:pt x="107" y="66"/>
                  <a:pt x="106" y="65"/>
                </a:cubicBezTo>
                <a:close/>
                <a:moveTo>
                  <a:pt x="88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9" y="29"/>
                  <a:pt x="116" y="41"/>
                  <a:pt x="103" y="59"/>
                </a:cubicBezTo>
                <a:cubicBezTo>
                  <a:pt x="102" y="60"/>
                  <a:pt x="102" y="60"/>
                  <a:pt x="102" y="60"/>
                </a:cubicBezTo>
                <a:cubicBezTo>
                  <a:pt x="99" y="56"/>
                  <a:pt x="95" y="52"/>
                  <a:pt x="90" y="49"/>
                </a:cubicBezTo>
                <a:cubicBezTo>
                  <a:pt x="89" y="43"/>
                  <a:pt x="88" y="37"/>
                  <a:pt x="86" y="32"/>
                </a:cubicBezTo>
                <a:cubicBezTo>
                  <a:pt x="88" y="32"/>
                  <a:pt x="88" y="32"/>
                  <a:pt x="88" y="32"/>
                </a:cubicBezTo>
                <a:close/>
                <a:moveTo>
                  <a:pt x="99" y="65"/>
                </a:moveTo>
                <a:cubicBezTo>
                  <a:pt x="99" y="65"/>
                  <a:pt x="99" y="65"/>
                  <a:pt x="99" y="65"/>
                </a:cubicBezTo>
                <a:cubicBezTo>
                  <a:pt x="96" y="67"/>
                  <a:pt x="93" y="70"/>
                  <a:pt x="90" y="73"/>
                </a:cubicBezTo>
                <a:cubicBezTo>
                  <a:pt x="91" y="67"/>
                  <a:pt x="91" y="62"/>
                  <a:pt x="90" y="56"/>
                </a:cubicBezTo>
                <a:cubicBezTo>
                  <a:pt x="93" y="59"/>
                  <a:pt x="96" y="62"/>
                  <a:pt x="99" y="65"/>
                </a:cubicBezTo>
                <a:close/>
                <a:moveTo>
                  <a:pt x="83" y="44"/>
                </a:moveTo>
                <a:cubicBezTo>
                  <a:pt x="83" y="44"/>
                  <a:pt x="83" y="44"/>
                  <a:pt x="83" y="44"/>
                </a:cubicBezTo>
                <a:cubicBezTo>
                  <a:pt x="79" y="41"/>
                  <a:pt x="74" y="38"/>
                  <a:pt x="69" y="36"/>
                </a:cubicBezTo>
                <a:cubicBezTo>
                  <a:pt x="73" y="35"/>
                  <a:pt x="77" y="33"/>
                  <a:pt x="80" y="33"/>
                </a:cubicBezTo>
                <a:cubicBezTo>
                  <a:pt x="81" y="36"/>
                  <a:pt x="82" y="40"/>
                  <a:pt x="83" y="44"/>
                </a:cubicBezTo>
                <a:close/>
                <a:moveTo>
                  <a:pt x="46" y="26"/>
                </a:moveTo>
                <a:cubicBezTo>
                  <a:pt x="46" y="26"/>
                  <a:pt x="46" y="26"/>
                  <a:pt x="46" y="26"/>
                </a:cubicBezTo>
                <a:cubicBezTo>
                  <a:pt x="55" y="7"/>
                  <a:pt x="69" y="7"/>
                  <a:pt x="78" y="26"/>
                </a:cubicBezTo>
                <a:cubicBezTo>
                  <a:pt x="78" y="26"/>
                  <a:pt x="78" y="27"/>
                  <a:pt x="78" y="27"/>
                </a:cubicBezTo>
                <a:cubicBezTo>
                  <a:pt x="73" y="28"/>
                  <a:pt x="68" y="30"/>
                  <a:pt x="62" y="33"/>
                </a:cubicBezTo>
                <a:cubicBezTo>
                  <a:pt x="56" y="30"/>
                  <a:pt x="51" y="28"/>
                  <a:pt x="45" y="27"/>
                </a:cubicBezTo>
                <a:cubicBezTo>
                  <a:pt x="46" y="26"/>
                  <a:pt x="46" y="26"/>
                  <a:pt x="46" y="26"/>
                </a:cubicBezTo>
                <a:close/>
                <a:moveTo>
                  <a:pt x="43" y="33"/>
                </a:moveTo>
                <a:cubicBezTo>
                  <a:pt x="43" y="33"/>
                  <a:pt x="43" y="33"/>
                  <a:pt x="43" y="33"/>
                </a:cubicBezTo>
                <a:cubicBezTo>
                  <a:pt x="47" y="33"/>
                  <a:pt x="51" y="35"/>
                  <a:pt x="55" y="36"/>
                </a:cubicBezTo>
                <a:cubicBezTo>
                  <a:pt x="50" y="38"/>
                  <a:pt x="45" y="41"/>
                  <a:pt x="41" y="44"/>
                </a:cubicBezTo>
                <a:cubicBezTo>
                  <a:pt x="41" y="40"/>
                  <a:pt x="42" y="36"/>
                  <a:pt x="43" y="33"/>
                </a:cubicBezTo>
                <a:close/>
                <a:moveTo>
                  <a:pt x="36" y="98"/>
                </a:moveTo>
                <a:cubicBezTo>
                  <a:pt x="36" y="98"/>
                  <a:pt x="36" y="98"/>
                  <a:pt x="36" y="98"/>
                </a:cubicBezTo>
                <a:cubicBezTo>
                  <a:pt x="15" y="100"/>
                  <a:pt x="8" y="88"/>
                  <a:pt x="20" y="70"/>
                </a:cubicBezTo>
                <a:cubicBezTo>
                  <a:pt x="20" y="70"/>
                  <a:pt x="21" y="70"/>
                  <a:pt x="21" y="69"/>
                </a:cubicBezTo>
                <a:cubicBezTo>
                  <a:pt x="25" y="73"/>
                  <a:pt x="29" y="77"/>
                  <a:pt x="34" y="81"/>
                </a:cubicBezTo>
                <a:cubicBezTo>
                  <a:pt x="35" y="87"/>
                  <a:pt x="36" y="92"/>
                  <a:pt x="38" y="98"/>
                </a:cubicBezTo>
                <a:cubicBezTo>
                  <a:pt x="36" y="98"/>
                  <a:pt x="36" y="98"/>
                  <a:pt x="36" y="98"/>
                </a:cubicBezTo>
                <a:close/>
                <a:moveTo>
                  <a:pt x="25" y="65"/>
                </a:moveTo>
                <a:cubicBezTo>
                  <a:pt x="25" y="65"/>
                  <a:pt x="25" y="65"/>
                  <a:pt x="25" y="65"/>
                </a:cubicBezTo>
                <a:cubicBezTo>
                  <a:pt x="27" y="62"/>
                  <a:pt x="30" y="59"/>
                  <a:pt x="33" y="56"/>
                </a:cubicBezTo>
                <a:cubicBezTo>
                  <a:pt x="33" y="62"/>
                  <a:pt x="33" y="67"/>
                  <a:pt x="33" y="73"/>
                </a:cubicBezTo>
                <a:cubicBezTo>
                  <a:pt x="30" y="70"/>
                  <a:pt x="27" y="67"/>
                  <a:pt x="25" y="65"/>
                </a:cubicBezTo>
                <a:close/>
                <a:moveTo>
                  <a:pt x="34" y="49"/>
                </a:moveTo>
                <a:cubicBezTo>
                  <a:pt x="34" y="49"/>
                  <a:pt x="34" y="49"/>
                  <a:pt x="34" y="49"/>
                </a:cubicBezTo>
                <a:cubicBezTo>
                  <a:pt x="29" y="52"/>
                  <a:pt x="25" y="56"/>
                  <a:pt x="21" y="60"/>
                </a:cubicBezTo>
                <a:cubicBezTo>
                  <a:pt x="20" y="59"/>
                  <a:pt x="20" y="59"/>
                  <a:pt x="20" y="59"/>
                </a:cubicBezTo>
                <a:cubicBezTo>
                  <a:pt x="8" y="41"/>
                  <a:pt x="15" y="29"/>
                  <a:pt x="36" y="32"/>
                </a:cubicBezTo>
                <a:cubicBezTo>
                  <a:pt x="38" y="32"/>
                  <a:pt x="38" y="32"/>
                  <a:pt x="38" y="32"/>
                </a:cubicBezTo>
                <a:cubicBezTo>
                  <a:pt x="36" y="37"/>
                  <a:pt x="35" y="43"/>
                  <a:pt x="34" y="49"/>
                </a:cubicBezTo>
                <a:close/>
                <a:moveTo>
                  <a:pt x="41" y="85"/>
                </a:moveTo>
                <a:cubicBezTo>
                  <a:pt x="41" y="85"/>
                  <a:pt x="41" y="85"/>
                  <a:pt x="41" y="85"/>
                </a:cubicBezTo>
                <a:cubicBezTo>
                  <a:pt x="45" y="88"/>
                  <a:pt x="50" y="91"/>
                  <a:pt x="55" y="93"/>
                </a:cubicBezTo>
                <a:cubicBezTo>
                  <a:pt x="51" y="95"/>
                  <a:pt x="47" y="96"/>
                  <a:pt x="43" y="97"/>
                </a:cubicBezTo>
                <a:cubicBezTo>
                  <a:pt x="42" y="93"/>
                  <a:pt x="41" y="89"/>
                  <a:pt x="41" y="85"/>
                </a:cubicBezTo>
                <a:close/>
                <a:moveTo>
                  <a:pt x="78" y="104"/>
                </a:moveTo>
                <a:cubicBezTo>
                  <a:pt x="78" y="104"/>
                  <a:pt x="78" y="104"/>
                  <a:pt x="78" y="104"/>
                </a:cubicBezTo>
                <a:cubicBezTo>
                  <a:pt x="69" y="123"/>
                  <a:pt x="55" y="123"/>
                  <a:pt x="46" y="104"/>
                </a:cubicBezTo>
                <a:cubicBezTo>
                  <a:pt x="45" y="102"/>
                  <a:pt x="45" y="102"/>
                  <a:pt x="45" y="102"/>
                </a:cubicBezTo>
                <a:cubicBezTo>
                  <a:pt x="51" y="101"/>
                  <a:pt x="56" y="99"/>
                  <a:pt x="62" y="97"/>
                </a:cubicBezTo>
                <a:cubicBezTo>
                  <a:pt x="68" y="99"/>
                  <a:pt x="73" y="101"/>
                  <a:pt x="78" y="102"/>
                </a:cubicBezTo>
                <a:cubicBezTo>
                  <a:pt x="78" y="103"/>
                  <a:pt x="78" y="103"/>
                  <a:pt x="78" y="104"/>
                </a:cubicBezTo>
                <a:close/>
                <a:moveTo>
                  <a:pt x="80" y="97"/>
                </a:moveTo>
                <a:cubicBezTo>
                  <a:pt x="80" y="97"/>
                  <a:pt x="80" y="97"/>
                  <a:pt x="80" y="97"/>
                </a:cubicBezTo>
                <a:cubicBezTo>
                  <a:pt x="77" y="96"/>
                  <a:pt x="73" y="95"/>
                  <a:pt x="69" y="93"/>
                </a:cubicBezTo>
                <a:cubicBezTo>
                  <a:pt x="74" y="91"/>
                  <a:pt x="79" y="88"/>
                  <a:pt x="83" y="85"/>
                </a:cubicBezTo>
                <a:cubicBezTo>
                  <a:pt x="82" y="89"/>
                  <a:pt x="81" y="93"/>
                  <a:pt x="80" y="97"/>
                </a:cubicBezTo>
                <a:close/>
                <a:moveTo>
                  <a:pt x="84" y="78"/>
                </a:moveTo>
                <a:cubicBezTo>
                  <a:pt x="84" y="78"/>
                  <a:pt x="84" y="78"/>
                  <a:pt x="84" y="78"/>
                </a:cubicBezTo>
                <a:cubicBezTo>
                  <a:pt x="77" y="83"/>
                  <a:pt x="70" y="87"/>
                  <a:pt x="62" y="91"/>
                </a:cubicBezTo>
                <a:cubicBezTo>
                  <a:pt x="54" y="87"/>
                  <a:pt x="46" y="83"/>
                  <a:pt x="39" y="78"/>
                </a:cubicBezTo>
                <a:cubicBezTo>
                  <a:pt x="38" y="69"/>
                  <a:pt x="38" y="60"/>
                  <a:pt x="39" y="52"/>
                </a:cubicBezTo>
                <a:cubicBezTo>
                  <a:pt x="46" y="47"/>
                  <a:pt x="54" y="42"/>
                  <a:pt x="62" y="39"/>
                </a:cubicBezTo>
                <a:cubicBezTo>
                  <a:pt x="70" y="42"/>
                  <a:pt x="77" y="47"/>
                  <a:pt x="84" y="52"/>
                </a:cubicBezTo>
                <a:cubicBezTo>
                  <a:pt x="85" y="60"/>
                  <a:pt x="85" y="69"/>
                  <a:pt x="84" y="78"/>
                </a:cubicBezTo>
                <a:close/>
                <a:moveTo>
                  <a:pt x="88" y="98"/>
                </a:moveTo>
                <a:cubicBezTo>
                  <a:pt x="88" y="98"/>
                  <a:pt x="88" y="98"/>
                  <a:pt x="88" y="98"/>
                </a:cubicBezTo>
                <a:cubicBezTo>
                  <a:pt x="86" y="98"/>
                  <a:pt x="86" y="98"/>
                  <a:pt x="86" y="98"/>
                </a:cubicBezTo>
                <a:cubicBezTo>
                  <a:pt x="88" y="92"/>
                  <a:pt x="89" y="87"/>
                  <a:pt x="90" y="81"/>
                </a:cubicBezTo>
                <a:cubicBezTo>
                  <a:pt x="95" y="77"/>
                  <a:pt x="99" y="73"/>
                  <a:pt x="102" y="69"/>
                </a:cubicBezTo>
                <a:cubicBezTo>
                  <a:pt x="103" y="70"/>
                  <a:pt x="103" y="70"/>
                  <a:pt x="103" y="70"/>
                </a:cubicBezTo>
                <a:cubicBezTo>
                  <a:pt x="116" y="88"/>
                  <a:pt x="109" y="100"/>
                  <a:pt x="88" y="98"/>
                </a:cubicBezTo>
                <a:close/>
                <a:moveTo>
                  <a:pt x="62" y="47"/>
                </a:moveTo>
                <a:cubicBezTo>
                  <a:pt x="62" y="47"/>
                  <a:pt x="62" y="47"/>
                  <a:pt x="62" y="47"/>
                </a:cubicBezTo>
                <a:cubicBezTo>
                  <a:pt x="52" y="47"/>
                  <a:pt x="44" y="55"/>
                  <a:pt x="44" y="65"/>
                </a:cubicBezTo>
                <a:cubicBezTo>
                  <a:pt x="44" y="74"/>
                  <a:pt x="52" y="82"/>
                  <a:pt x="62" y="82"/>
                </a:cubicBezTo>
                <a:cubicBezTo>
                  <a:pt x="71" y="82"/>
                  <a:pt x="79" y="74"/>
                  <a:pt x="79" y="65"/>
                </a:cubicBezTo>
                <a:cubicBezTo>
                  <a:pt x="79" y="55"/>
                  <a:pt x="71" y="47"/>
                  <a:pt x="62" y="47"/>
                </a:cubicBezTo>
                <a:close/>
                <a:moveTo>
                  <a:pt x="62" y="73"/>
                </a:moveTo>
                <a:cubicBezTo>
                  <a:pt x="62" y="73"/>
                  <a:pt x="62" y="73"/>
                  <a:pt x="62" y="73"/>
                </a:cubicBezTo>
                <a:cubicBezTo>
                  <a:pt x="57" y="73"/>
                  <a:pt x="54" y="69"/>
                  <a:pt x="54" y="65"/>
                </a:cubicBezTo>
                <a:cubicBezTo>
                  <a:pt x="54" y="60"/>
                  <a:pt x="57" y="57"/>
                  <a:pt x="62" y="57"/>
                </a:cubicBezTo>
                <a:cubicBezTo>
                  <a:pt x="66" y="57"/>
                  <a:pt x="70" y="60"/>
                  <a:pt x="70" y="65"/>
                </a:cubicBezTo>
                <a:cubicBezTo>
                  <a:pt x="70" y="69"/>
                  <a:pt x="66" y="73"/>
                  <a:pt x="62" y="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6" name="PA_任意多边形 26"/>
          <p:cNvSpPr>
            <a:spLocks noEditPoints="1"/>
          </p:cNvSpPr>
          <p:nvPr>
            <p:custDataLst>
              <p:tags r:id="rId22"/>
            </p:custDataLst>
          </p:nvPr>
        </p:nvSpPr>
        <p:spPr bwMode="auto">
          <a:xfrm>
            <a:off x="3862977" y="2504407"/>
            <a:ext cx="299355" cy="301691"/>
          </a:xfrm>
          <a:custGeom>
            <a:avLst/>
            <a:gdLst>
              <a:gd name="T0" fmla="*/ 108 w 113"/>
              <a:gd name="T1" fmla="*/ 25 h 114"/>
              <a:gd name="T2" fmla="*/ 76 w 113"/>
              <a:gd name="T3" fmla="*/ 0 h 114"/>
              <a:gd name="T4" fmla="*/ 1 w 113"/>
              <a:gd name="T5" fmla="*/ 68 h 114"/>
              <a:gd name="T6" fmla="*/ 1 w 113"/>
              <a:gd name="T7" fmla="*/ 68 h 114"/>
              <a:gd name="T8" fmla="*/ 1 w 113"/>
              <a:gd name="T9" fmla="*/ 68 h 114"/>
              <a:gd name="T10" fmla="*/ 1 w 113"/>
              <a:gd name="T11" fmla="*/ 68 h 114"/>
              <a:gd name="T12" fmla="*/ 1 w 113"/>
              <a:gd name="T13" fmla="*/ 68 h 114"/>
              <a:gd name="T14" fmla="*/ 1 w 113"/>
              <a:gd name="T15" fmla="*/ 68 h 114"/>
              <a:gd name="T16" fmla="*/ 0 w 113"/>
              <a:gd name="T17" fmla="*/ 68 h 114"/>
              <a:gd name="T18" fmla="*/ 0 w 113"/>
              <a:gd name="T19" fmla="*/ 69 h 114"/>
              <a:gd name="T20" fmla="*/ 0 w 113"/>
              <a:gd name="T21" fmla="*/ 69 h 114"/>
              <a:gd name="T22" fmla="*/ 0 w 113"/>
              <a:gd name="T23" fmla="*/ 69 h 114"/>
              <a:gd name="T24" fmla="*/ 0 w 113"/>
              <a:gd name="T25" fmla="*/ 69 h 114"/>
              <a:gd name="T26" fmla="*/ 0 w 113"/>
              <a:gd name="T27" fmla="*/ 69 h 114"/>
              <a:gd name="T28" fmla="*/ 0 w 113"/>
              <a:gd name="T29" fmla="*/ 69 h 114"/>
              <a:gd name="T30" fmla="*/ 0 w 113"/>
              <a:gd name="T31" fmla="*/ 69 h 114"/>
              <a:gd name="T32" fmla="*/ 0 w 113"/>
              <a:gd name="T33" fmla="*/ 70 h 114"/>
              <a:gd name="T34" fmla="*/ 0 w 113"/>
              <a:gd name="T35" fmla="*/ 70 h 114"/>
              <a:gd name="T36" fmla="*/ 0 w 113"/>
              <a:gd name="T37" fmla="*/ 70 h 114"/>
              <a:gd name="T38" fmla="*/ 0 w 113"/>
              <a:gd name="T39" fmla="*/ 70 h 114"/>
              <a:gd name="T40" fmla="*/ 0 w 113"/>
              <a:gd name="T41" fmla="*/ 70 h 114"/>
              <a:gd name="T42" fmla="*/ 0 w 113"/>
              <a:gd name="T43" fmla="*/ 70 h 114"/>
              <a:gd name="T44" fmla="*/ 0 w 113"/>
              <a:gd name="T45" fmla="*/ 71 h 114"/>
              <a:gd name="T46" fmla="*/ 0 w 113"/>
              <a:gd name="T47" fmla="*/ 71 h 114"/>
              <a:gd name="T48" fmla="*/ 0 w 113"/>
              <a:gd name="T49" fmla="*/ 109 h 114"/>
              <a:gd name="T50" fmla="*/ 42 w 113"/>
              <a:gd name="T51" fmla="*/ 114 h 114"/>
              <a:gd name="T52" fmla="*/ 43 w 113"/>
              <a:gd name="T53" fmla="*/ 114 h 114"/>
              <a:gd name="T54" fmla="*/ 43 w 113"/>
              <a:gd name="T55" fmla="*/ 114 h 114"/>
              <a:gd name="T56" fmla="*/ 43 w 113"/>
              <a:gd name="T57" fmla="*/ 114 h 114"/>
              <a:gd name="T58" fmla="*/ 43 w 113"/>
              <a:gd name="T59" fmla="*/ 113 h 114"/>
              <a:gd name="T60" fmla="*/ 44 w 113"/>
              <a:gd name="T61" fmla="*/ 113 h 114"/>
              <a:gd name="T62" fmla="*/ 44 w 113"/>
              <a:gd name="T63" fmla="*/ 113 h 114"/>
              <a:gd name="T64" fmla="*/ 45 w 113"/>
              <a:gd name="T65" fmla="*/ 113 h 114"/>
              <a:gd name="T66" fmla="*/ 45 w 113"/>
              <a:gd name="T67" fmla="*/ 113 h 114"/>
              <a:gd name="T68" fmla="*/ 45 w 113"/>
              <a:gd name="T69" fmla="*/ 113 h 114"/>
              <a:gd name="T70" fmla="*/ 45 w 113"/>
              <a:gd name="T71" fmla="*/ 113 h 114"/>
              <a:gd name="T72" fmla="*/ 108 w 113"/>
              <a:gd name="T73" fmla="*/ 50 h 114"/>
              <a:gd name="T74" fmla="*/ 113 w 113"/>
              <a:gd name="T75" fmla="*/ 37 h 114"/>
              <a:gd name="T76" fmla="*/ 56 w 113"/>
              <a:gd name="T77" fmla="*/ 27 h 114"/>
              <a:gd name="T78" fmla="*/ 17 w 113"/>
              <a:gd name="T79" fmla="*/ 77 h 114"/>
              <a:gd name="T80" fmla="*/ 56 w 113"/>
              <a:gd name="T81" fmla="*/ 27 h 114"/>
              <a:gd name="T82" fmla="*/ 9 w 113"/>
              <a:gd name="T83" fmla="*/ 104 h 114"/>
              <a:gd name="T84" fmla="*/ 31 w 113"/>
              <a:gd name="T85" fmla="*/ 104 h 114"/>
              <a:gd name="T86" fmla="*/ 21 w 113"/>
              <a:gd name="T87" fmla="*/ 81 h 114"/>
              <a:gd name="T88" fmla="*/ 65 w 113"/>
              <a:gd name="T89" fmla="*/ 36 h 114"/>
              <a:gd name="T90" fmla="*/ 32 w 113"/>
              <a:gd name="T91" fmla="*/ 93 h 114"/>
              <a:gd name="T92" fmla="*/ 42 w 113"/>
              <a:gd name="T93" fmla="*/ 102 h 114"/>
              <a:gd name="T94" fmla="*/ 37 w 113"/>
              <a:gd name="T95" fmla="*/ 97 h 114"/>
              <a:gd name="T96" fmla="*/ 87 w 113"/>
              <a:gd name="T97" fmla="*/ 58 h 114"/>
              <a:gd name="T98" fmla="*/ 104 w 113"/>
              <a:gd name="T99" fmla="*/ 37 h 114"/>
              <a:gd name="T100" fmla="*/ 104 w 113"/>
              <a:gd name="T101" fmla="*/ 37 h 114"/>
              <a:gd name="T102" fmla="*/ 97 w 113"/>
              <a:gd name="T103" fmla="*/ 47 h 114"/>
              <a:gd name="T104" fmla="*/ 93 w 113"/>
              <a:gd name="T105" fmla="*/ 51 h 114"/>
              <a:gd name="T106" fmla="*/ 66 w 113"/>
              <a:gd name="T107" fmla="*/ 16 h 114"/>
              <a:gd name="T108" fmla="*/ 76 w 113"/>
              <a:gd name="T109" fmla="*/ 10 h 114"/>
              <a:gd name="T110" fmla="*/ 101 w 113"/>
              <a:gd name="T111" fmla="*/ 32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13" h="114">
                <a:moveTo>
                  <a:pt x="113" y="37"/>
                </a:moveTo>
                <a:cubicBezTo>
                  <a:pt x="113" y="33"/>
                  <a:pt x="111" y="28"/>
                  <a:pt x="108" y="25"/>
                </a:cubicBezTo>
                <a:cubicBezTo>
                  <a:pt x="88" y="5"/>
                  <a:pt x="88" y="5"/>
                  <a:pt x="88" y="5"/>
                </a:cubicBezTo>
                <a:cubicBezTo>
                  <a:pt x="85" y="2"/>
                  <a:pt x="80" y="0"/>
                  <a:pt x="76" y="0"/>
                </a:cubicBezTo>
                <a:cubicBezTo>
                  <a:pt x="71" y="0"/>
                  <a:pt x="67" y="2"/>
                  <a:pt x="63" y="5"/>
                </a:cubicBezTo>
                <a:cubicBezTo>
                  <a:pt x="43" y="26"/>
                  <a:pt x="22" y="47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12"/>
                  <a:pt x="2" y="114"/>
                  <a:pt x="4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4"/>
                  <a:pt x="43" y="114"/>
                  <a:pt x="43" y="114"/>
                </a:cubicBezTo>
                <a:cubicBezTo>
                  <a:pt x="43" y="113"/>
                  <a:pt x="43" y="113"/>
                  <a:pt x="43" y="113"/>
                </a:cubicBezTo>
                <a:cubicBezTo>
                  <a:pt x="44" y="113"/>
                  <a:pt x="44" y="113"/>
                  <a:pt x="44" y="113"/>
                </a:cubicBezTo>
                <a:cubicBezTo>
                  <a:pt x="44" y="113"/>
                  <a:pt x="44" y="113"/>
                  <a:pt x="44" y="113"/>
                </a:cubicBezTo>
                <a:cubicBezTo>
                  <a:pt x="44" y="113"/>
                  <a:pt x="44" y="113"/>
                  <a:pt x="44" y="113"/>
                </a:cubicBezTo>
                <a:cubicBezTo>
                  <a:pt x="44" y="113"/>
                  <a:pt x="44" y="113"/>
                  <a:pt x="44" y="113"/>
                </a:cubicBezTo>
                <a:cubicBezTo>
                  <a:pt x="45" y="113"/>
                  <a:pt x="45" y="113"/>
                  <a:pt x="45" y="113"/>
                </a:cubicBezTo>
                <a:cubicBezTo>
                  <a:pt x="45" y="113"/>
                  <a:pt x="45" y="113"/>
                  <a:pt x="45" y="113"/>
                </a:cubicBezTo>
                <a:cubicBezTo>
                  <a:pt x="45" y="113"/>
                  <a:pt x="45" y="113"/>
                  <a:pt x="45" y="113"/>
                </a:cubicBezTo>
                <a:cubicBezTo>
                  <a:pt x="45" y="113"/>
                  <a:pt x="45" y="113"/>
                  <a:pt x="45" y="113"/>
                </a:cubicBezTo>
                <a:cubicBezTo>
                  <a:pt x="45" y="113"/>
                  <a:pt x="45" y="113"/>
                  <a:pt x="45" y="113"/>
                </a:cubicBezTo>
                <a:cubicBezTo>
                  <a:pt x="45" y="113"/>
                  <a:pt x="45" y="113"/>
                  <a:pt x="45" y="113"/>
                </a:cubicBezTo>
                <a:cubicBezTo>
                  <a:pt x="45" y="113"/>
                  <a:pt x="45" y="113"/>
                  <a:pt x="45" y="113"/>
                </a:cubicBezTo>
                <a:cubicBezTo>
                  <a:pt x="45" y="113"/>
                  <a:pt x="45" y="113"/>
                  <a:pt x="45" y="113"/>
                </a:cubicBezTo>
                <a:cubicBezTo>
                  <a:pt x="46" y="112"/>
                  <a:pt x="46" y="112"/>
                  <a:pt x="46" y="112"/>
                </a:cubicBezTo>
                <a:cubicBezTo>
                  <a:pt x="66" y="91"/>
                  <a:pt x="87" y="71"/>
                  <a:pt x="108" y="50"/>
                </a:cubicBezTo>
                <a:cubicBezTo>
                  <a:pt x="111" y="46"/>
                  <a:pt x="113" y="42"/>
                  <a:pt x="113" y="37"/>
                </a:cubicBezTo>
                <a:cubicBezTo>
                  <a:pt x="113" y="37"/>
                  <a:pt x="113" y="37"/>
                  <a:pt x="113" y="37"/>
                </a:cubicBezTo>
                <a:close/>
                <a:moveTo>
                  <a:pt x="56" y="27"/>
                </a:moveTo>
                <a:cubicBezTo>
                  <a:pt x="56" y="27"/>
                  <a:pt x="56" y="27"/>
                  <a:pt x="56" y="27"/>
                </a:cubicBezTo>
                <a:cubicBezTo>
                  <a:pt x="61" y="32"/>
                  <a:pt x="61" y="32"/>
                  <a:pt x="61" y="32"/>
                </a:cubicBezTo>
                <a:cubicBezTo>
                  <a:pt x="17" y="77"/>
                  <a:pt x="17" y="77"/>
                  <a:pt x="17" y="77"/>
                </a:cubicBezTo>
                <a:cubicBezTo>
                  <a:pt x="11" y="71"/>
                  <a:pt x="11" y="71"/>
                  <a:pt x="11" y="71"/>
                </a:cubicBezTo>
                <a:cubicBezTo>
                  <a:pt x="56" y="27"/>
                  <a:pt x="56" y="27"/>
                  <a:pt x="56" y="27"/>
                </a:cubicBezTo>
                <a:close/>
                <a:moveTo>
                  <a:pt x="9" y="104"/>
                </a:moveTo>
                <a:cubicBezTo>
                  <a:pt x="9" y="104"/>
                  <a:pt x="9" y="104"/>
                  <a:pt x="9" y="104"/>
                </a:cubicBezTo>
                <a:cubicBezTo>
                  <a:pt x="9" y="82"/>
                  <a:pt x="9" y="82"/>
                  <a:pt x="9" y="82"/>
                </a:cubicBezTo>
                <a:cubicBezTo>
                  <a:pt x="31" y="104"/>
                  <a:pt x="31" y="104"/>
                  <a:pt x="31" y="104"/>
                </a:cubicBezTo>
                <a:cubicBezTo>
                  <a:pt x="9" y="104"/>
                  <a:pt x="9" y="104"/>
                  <a:pt x="9" y="104"/>
                </a:cubicBezTo>
                <a:close/>
                <a:moveTo>
                  <a:pt x="21" y="81"/>
                </a:moveTo>
                <a:cubicBezTo>
                  <a:pt x="21" y="81"/>
                  <a:pt x="21" y="81"/>
                  <a:pt x="21" y="81"/>
                </a:cubicBezTo>
                <a:cubicBezTo>
                  <a:pt x="65" y="36"/>
                  <a:pt x="65" y="36"/>
                  <a:pt x="65" y="36"/>
                </a:cubicBezTo>
                <a:cubicBezTo>
                  <a:pt x="77" y="48"/>
                  <a:pt x="77" y="48"/>
                  <a:pt x="77" y="48"/>
                </a:cubicBezTo>
                <a:cubicBezTo>
                  <a:pt x="32" y="93"/>
                  <a:pt x="32" y="93"/>
                  <a:pt x="32" y="93"/>
                </a:cubicBezTo>
                <a:cubicBezTo>
                  <a:pt x="21" y="81"/>
                  <a:pt x="21" y="81"/>
                  <a:pt x="21" y="81"/>
                </a:cubicBezTo>
                <a:close/>
                <a:moveTo>
                  <a:pt x="42" y="102"/>
                </a:moveTo>
                <a:cubicBezTo>
                  <a:pt x="42" y="102"/>
                  <a:pt x="42" y="102"/>
                  <a:pt x="42" y="102"/>
                </a:cubicBezTo>
                <a:cubicBezTo>
                  <a:pt x="37" y="97"/>
                  <a:pt x="37" y="97"/>
                  <a:pt x="37" y="97"/>
                </a:cubicBezTo>
                <a:cubicBezTo>
                  <a:pt x="81" y="52"/>
                  <a:pt x="81" y="52"/>
                  <a:pt x="81" y="52"/>
                </a:cubicBezTo>
                <a:cubicBezTo>
                  <a:pt x="87" y="58"/>
                  <a:pt x="87" y="58"/>
                  <a:pt x="87" y="58"/>
                </a:cubicBezTo>
                <a:cubicBezTo>
                  <a:pt x="42" y="102"/>
                  <a:pt x="42" y="102"/>
                  <a:pt x="42" y="102"/>
                </a:cubicBezTo>
                <a:close/>
                <a:moveTo>
                  <a:pt x="104" y="37"/>
                </a:moveTo>
                <a:cubicBezTo>
                  <a:pt x="104" y="37"/>
                  <a:pt x="104" y="37"/>
                  <a:pt x="104" y="37"/>
                </a:cubicBezTo>
                <a:cubicBezTo>
                  <a:pt x="104" y="37"/>
                  <a:pt x="104" y="37"/>
                  <a:pt x="104" y="37"/>
                </a:cubicBezTo>
                <a:cubicBezTo>
                  <a:pt x="104" y="39"/>
                  <a:pt x="103" y="42"/>
                  <a:pt x="101" y="43"/>
                </a:cubicBezTo>
                <a:cubicBezTo>
                  <a:pt x="97" y="47"/>
                  <a:pt x="97" y="47"/>
                  <a:pt x="97" y="47"/>
                </a:cubicBezTo>
                <a:cubicBezTo>
                  <a:pt x="94" y="50"/>
                  <a:pt x="94" y="50"/>
                  <a:pt x="94" y="50"/>
                </a:cubicBezTo>
                <a:cubicBezTo>
                  <a:pt x="93" y="51"/>
                  <a:pt x="93" y="51"/>
                  <a:pt x="93" y="51"/>
                </a:cubicBezTo>
                <a:cubicBezTo>
                  <a:pt x="62" y="20"/>
                  <a:pt x="62" y="20"/>
                  <a:pt x="62" y="20"/>
                </a:cubicBezTo>
                <a:cubicBezTo>
                  <a:pt x="66" y="16"/>
                  <a:pt x="66" y="16"/>
                  <a:pt x="66" y="16"/>
                </a:cubicBezTo>
                <a:cubicBezTo>
                  <a:pt x="70" y="12"/>
                  <a:pt x="70" y="12"/>
                  <a:pt x="70" y="12"/>
                </a:cubicBezTo>
                <a:cubicBezTo>
                  <a:pt x="72" y="10"/>
                  <a:pt x="74" y="10"/>
                  <a:pt x="76" y="10"/>
                </a:cubicBezTo>
                <a:cubicBezTo>
                  <a:pt x="78" y="10"/>
                  <a:pt x="80" y="10"/>
                  <a:pt x="81" y="12"/>
                </a:cubicBezTo>
                <a:cubicBezTo>
                  <a:pt x="101" y="32"/>
                  <a:pt x="101" y="32"/>
                  <a:pt x="101" y="32"/>
                </a:cubicBezTo>
                <a:cubicBezTo>
                  <a:pt x="103" y="33"/>
                  <a:pt x="104" y="35"/>
                  <a:pt x="104" y="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8" name="PA_矩形 24"/>
          <p:cNvSpPr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8562290" y="2386736"/>
            <a:ext cx="2988733" cy="466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作用函数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传入函数句柄作用每一个元素</a:t>
            </a:r>
          </a:p>
        </p:txBody>
      </p:sp>
      <p:sp>
        <p:nvSpPr>
          <p:cNvPr id="30" name="PA_矩形 24"/>
          <p:cNvSpPr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8579875" y="3408130"/>
            <a:ext cx="2988733" cy="50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特征函数</a:t>
            </a:r>
            <a:endParaRPr lang="en-US" altLang="zh-CN" sz="1333" b="1" dirty="0" smtClean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获取矩阵维数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1" name="PA_矩形 24"/>
          <p:cNvSpPr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8579875" y="4467521"/>
            <a:ext cx="2988733" cy="753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数据改查</a:t>
            </a:r>
            <a:endParaRPr lang="en-US" altLang="zh-CN" sz="1333" b="1" dirty="0" smtClean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乱</a:t>
            </a: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序和归一</a:t>
            </a:r>
          </a:p>
          <a:p>
            <a:pPr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最大元最小元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2" name="PA_矩形 24"/>
          <p:cNvSpPr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561942" y="2281228"/>
            <a:ext cx="2988733" cy="753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基础元素</a:t>
            </a:r>
            <a:endParaRPr lang="en-US" altLang="zh-CN" sz="1333" b="1" dirty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行列参数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二维容器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PA_矩形 24"/>
          <p:cNvSpPr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561942" y="3293834"/>
            <a:ext cx="2988733" cy="720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 algn="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基础操作</a:t>
            </a:r>
            <a:endParaRPr lang="en-US" altLang="zh-CN" sz="1333" b="1" dirty="0" smtClean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lvl="0" algn="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构造函数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lvl="0" algn="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矩阵四则运算</a:t>
            </a:r>
            <a:endParaRPr lang="en-US" altLang="zh-CN" sz="110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4" name="PA_矩形 24"/>
          <p:cNvSpPr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561942" y="4423569"/>
            <a:ext cx="2988733" cy="1007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特殊运算符重载</a:t>
            </a:r>
            <a:endParaRPr lang="en-US" altLang="zh-CN" sz="1333" b="1" dirty="0" smtClean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转置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动态调整维数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r" defTabSz="1219170">
              <a:lnSpc>
                <a:spcPct val="150000"/>
              </a:lnSpc>
            </a:pPr>
            <a:r>
              <a:rPr lang="zh-CN" altLang="en-US" sz="110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取行</a:t>
            </a:r>
            <a:endParaRPr lang="en-US" altLang="zh-CN" sz="110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5" name="PA_矩形 24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5231904" y="2920548"/>
            <a:ext cx="1728192" cy="220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核心理念</a:t>
            </a:r>
            <a:endParaRPr lang="zh-CN" altLang="en-US" sz="1333" dirty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7" name="PA_矩形 36"/>
          <p:cNvSpPr/>
          <p:nvPr>
            <p:custDataLst>
              <p:tags r:id="rId30"/>
            </p:custDataLst>
          </p:nvPr>
        </p:nvSpPr>
        <p:spPr>
          <a:xfrm>
            <a:off x="5231904" y="3732010"/>
            <a:ext cx="1728192" cy="786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067" dirty="0" smtClean="0">
                <a:solidFill>
                  <a:srgbClr val="F8F8F8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封装性</a:t>
            </a:r>
            <a:endParaRPr lang="en-US" altLang="zh-CN" sz="1067" dirty="0" smtClean="0">
              <a:solidFill>
                <a:srgbClr val="F8F8F8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067" dirty="0" smtClean="0">
                <a:solidFill>
                  <a:srgbClr val="F8F8F8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保护性</a:t>
            </a:r>
            <a:endParaRPr lang="en-US" altLang="zh-CN" sz="1067" dirty="0" smtClean="0">
              <a:solidFill>
                <a:srgbClr val="F8F8F8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067" dirty="0" smtClean="0">
                <a:solidFill>
                  <a:srgbClr val="F8F8F8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自洽性</a:t>
            </a:r>
            <a:endParaRPr lang="en-US" altLang="zh-CN" sz="1067" dirty="0">
              <a:solidFill>
                <a:srgbClr val="F8F8F8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6" name="PA_矩形 39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en-US" altLang="zh-CN" sz="2667" dirty="0" smtClean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Matrix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38" name="PA_组合 37"/>
          <p:cNvGrpSpPr/>
          <p:nvPr>
            <p:custDataLst>
              <p:tags r:id="rId32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42" name="矩形 41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61382932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7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8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9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 autoUpdateAnimBg="0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 autoUpdateAnimBg="0"/>
      <p:bldP spid="22" grpId="0" animBg="1"/>
      <p:bldP spid="23" grpId="0" animBg="1"/>
      <p:bldP spid="24" grpId="0" animBg="1"/>
      <p:bldP spid="25" grpId="0" animBg="1"/>
      <p:bldP spid="26" grpId="0" animBg="1"/>
      <p:bldP spid="28" grpId="0"/>
      <p:bldP spid="30" grpId="0"/>
      <p:bldP spid="31" grpId="0" animBg="1" autoUpdateAnimBg="0"/>
      <p:bldP spid="32" grpId="0"/>
      <p:bldP spid="33" grpId="0"/>
      <p:bldP spid="34" grpId="0"/>
      <p:bldP spid="35" grpId="0"/>
      <p:bldP spid="37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_椭圆 5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859115" y="2145316"/>
            <a:ext cx="1023512" cy="1025528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PA_椭圆 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108749" y="2327291"/>
            <a:ext cx="790587" cy="790831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7" name="PA_椭圆 7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481381" y="2849409"/>
            <a:ext cx="1023512" cy="1023828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8" name="PA_椭圆 8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135952" y="2829001"/>
            <a:ext cx="964005" cy="964303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9" name="PA_椭圆 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521895" y="3215062"/>
            <a:ext cx="964005" cy="964303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0" name="PA_椭圆 10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092039" y="3524591"/>
            <a:ext cx="964005" cy="964303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1" name="PA_椭圆 11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264052" y="3259279"/>
            <a:ext cx="751481" cy="746612"/>
          </a:xfrm>
          <a:prstGeom prst="ellipse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2" name="PA_任意多边形 12"/>
          <p:cNvSpPr/>
          <p:nvPr>
            <p:custDataLst>
              <p:tags r:id="rId8"/>
            </p:custDataLst>
          </p:nvPr>
        </p:nvSpPr>
        <p:spPr bwMode="auto">
          <a:xfrm>
            <a:off x="4862517" y="2395319"/>
            <a:ext cx="2390460" cy="3214341"/>
          </a:xfrm>
          <a:custGeom>
            <a:avLst/>
            <a:gdLst>
              <a:gd name="T0" fmla="*/ 203 w 595"/>
              <a:gd name="T1" fmla="*/ 800 h 800"/>
              <a:gd name="T2" fmla="*/ 419 w 595"/>
              <a:gd name="T3" fmla="*/ 800 h 800"/>
              <a:gd name="T4" fmla="*/ 335 w 595"/>
              <a:gd name="T5" fmla="*/ 556 h 800"/>
              <a:gd name="T6" fmla="*/ 473 w 595"/>
              <a:gd name="T7" fmla="*/ 332 h 800"/>
              <a:gd name="T8" fmla="*/ 587 w 595"/>
              <a:gd name="T9" fmla="*/ 344 h 800"/>
              <a:gd name="T10" fmla="*/ 388 w 595"/>
              <a:gd name="T11" fmla="*/ 338 h 800"/>
              <a:gd name="T12" fmla="*/ 463 w 595"/>
              <a:gd name="T13" fmla="*/ 247 h 800"/>
              <a:gd name="T14" fmla="*/ 595 w 595"/>
              <a:gd name="T15" fmla="*/ 210 h 800"/>
              <a:gd name="T16" fmla="*/ 484 w 595"/>
              <a:gd name="T17" fmla="*/ 219 h 800"/>
              <a:gd name="T18" fmla="*/ 498 w 595"/>
              <a:gd name="T19" fmla="*/ 102 h 800"/>
              <a:gd name="T20" fmla="*/ 476 w 595"/>
              <a:gd name="T21" fmla="*/ 209 h 800"/>
              <a:gd name="T22" fmla="*/ 324 w 595"/>
              <a:gd name="T23" fmla="*/ 342 h 800"/>
              <a:gd name="T24" fmla="*/ 322 w 595"/>
              <a:gd name="T25" fmla="*/ 187 h 800"/>
              <a:gd name="T26" fmla="*/ 394 w 595"/>
              <a:gd name="T27" fmla="*/ 95 h 800"/>
              <a:gd name="T28" fmla="*/ 309 w 595"/>
              <a:gd name="T29" fmla="*/ 170 h 800"/>
              <a:gd name="T30" fmla="*/ 272 w 595"/>
              <a:gd name="T31" fmla="*/ 61 h 800"/>
              <a:gd name="T32" fmla="*/ 178 w 595"/>
              <a:gd name="T33" fmla="*/ 0 h 800"/>
              <a:gd name="T34" fmla="*/ 273 w 595"/>
              <a:gd name="T35" fmla="*/ 135 h 800"/>
              <a:gd name="T36" fmla="*/ 207 w 595"/>
              <a:gd name="T37" fmla="*/ 96 h 800"/>
              <a:gd name="T38" fmla="*/ 108 w 595"/>
              <a:gd name="T39" fmla="*/ 91 h 800"/>
              <a:gd name="T40" fmla="*/ 59 w 595"/>
              <a:gd name="T41" fmla="*/ 60 h 800"/>
              <a:gd name="T42" fmla="*/ 115 w 595"/>
              <a:gd name="T43" fmla="*/ 102 h 800"/>
              <a:gd name="T44" fmla="*/ 227 w 595"/>
              <a:gd name="T45" fmla="*/ 124 h 800"/>
              <a:gd name="T46" fmla="*/ 282 w 595"/>
              <a:gd name="T47" fmla="*/ 203 h 800"/>
              <a:gd name="T48" fmla="*/ 274 w 595"/>
              <a:gd name="T49" fmla="*/ 424 h 800"/>
              <a:gd name="T50" fmla="*/ 217 w 595"/>
              <a:gd name="T51" fmla="*/ 372 h 800"/>
              <a:gd name="T52" fmla="*/ 136 w 595"/>
              <a:gd name="T53" fmla="*/ 299 h 800"/>
              <a:gd name="T54" fmla="*/ 123 w 595"/>
              <a:gd name="T55" fmla="*/ 209 h 800"/>
              <a:gd name="T56" fmla="*/ 130 w 595"/>
              <a:gd name="T57" fmla="*/ 312 h 800"/>
              <a:gd name="T58" fmla="*/ 0 w 595"/>
              <a:gd name="T59" fmla="*/ 318 h 800"/>
              <a:gd name="T60" fmla="*/ 131 w 595"/>
              <a:gd name="T61" fmla="*/ 330 h 800"/>
              <a:gd name="T62" fmla="*/ 230 w 595"/>
              <a:gd name="T63" fmla="*/ 430 h 800"/>
              <a:gd name="T64" fmla="*/ 257 w 595"/>
              <a:gd name="T65" fmla="*/ 485 h 800"/>
              <a:gd name="T66" fmla="*/ 92 w 595"/>
              <a:gd name="T67" fmla="*/ 502 h 800"/>
              <a:gd name="T68" fmla="*/ 190 w 595"/>
              <a:gd name="T69" fmla="*/ 482 h 800"/>
              <a:gd name="T70" fmla="*/ 275 w 595"/>
              <a:gd name="T71" fmla="*/ 605 h 800"/>
              <a:gd name="T72" fmla="*/ 203 w 595"/>
              <a:gd name="T73" fmla="*/ 80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595" h="800">
                <a:moveTo>
                  <a:pt x="203" y="800"/>
                </a:moveTo>
                <a:cubicBezTo>
                  <a:pt x="442" y="800"/>
                  <a:pt x="419" y="800"/>
                  <a:pt x="419" y="800"/>
                </a:cubicBezTo>
                <a:cubicBezTo>
                  <a:pt x="419" y="800"/>
                  <a:pt x="335" y="782"/>
                  <a:pt x="335" y="556"/>
                </a:cubicBezTo>
                <a:cubicBezTo>
                  <a:pt x="335" y="462"/>
                  <a:pt x="400" y="338"/>
                  <a:pt x="473" y="332"/>
                </a:cubicBezTo>
                <a:cubicBezTo>
                  <a:pt x="545" y="327"/>
                  <a:pt x="587" y="344"/>
                  <a:pt x="587" y="344"/>
                </a:cubicBezTo>
                <a:cubicBezTo>
                  <a:pt x="587" y="344"/>
                  <a:pt x="497" y="284"/>
                  <a:pt x="388" y="338"/>
                </a:cubicBezTo>
                <a:cubicBezTo>
                  <a:pt x="388" y="338"/>
                  <a:pt x="416" y="282"/>
                  <a:pt x="463" y="247"/>
                </a:cubicBezTo>
                <a:cubicBezTo>
                  <a:pt x="510" y="212"/>
                  <a:pt x="578" y="209"/>
                  <a:pt x="595" y="210"/>
                </a:cubicBezTo>
                <a:cubicBezTo>
                  <a:pt x="595" y="210"/>
                  <a:pt x="542" y="192"/>
                  <a:pt x="484" y="219"/>
                </a:cubicBezTo>
                <a:cubicBezTo>
                  <a:pt x="484" y="219"/>
                  <a:pt x="528" y="188"/>
                  <a:pt x="498" y="102"/>
                </a:cubicBezTo>
                <a:cubicBezTo>
                  <a:pt x="498" y="102"/>
                  <a:pt x="507" y="178"/>
                  <a:pt x="476" y="209"/>
                </a:cubicBezTo>
                <a:cubicBezTo>
                  <a:pt x="445" y="241"/>
                  <a:pt x="349" y="297"/>
                  <a:pt x="324" y="342"/>
                </a:cubicBezTo>
                <a:cubicBezTo>
                  <a:pt x="324" y="342"/>
                  <a:pt x="304" y="256"/>
                  <a:pt x="322" y="187"/>
                </a:cubicBezTo>
                <a:cubicBezTo>
                  <a:pt x="338" y="127"/>
                  <a:pt x="383" y="98"/>
                  <a:pt x="394" y="95"/>
                </a:cubicBezTo>
                <a:cubicBezTo>
                  <a:pt x="394" y="95"/>
                  <a:pt x="336" y="103"/>
                  <a:pt x="309" y="170"/>
                </a:cubicBezTo>
                <a:cubicBezTo>
                  <a:pt x="309" y="170"/>
                  <a:pt x="309" y="112"/>
                  <a:pt x="272" y="61"/>
                </a:cubicBezTo>
                <a:cubicBezTo>
                  <a:pt x="234" y="11"/>
                  <a:pt x="192" y="3"/>
                  <a:pt x="178" y="0"/>
                </a:cubicBezTo>
                <a:cubicBezTo>
                  <a:pt x="178" y="0"/>
                  <a:pt x="270" y="33"/>
                  <a:pt x="273" y="135"/>
                </a:cubicBezTo>
                <a:cubicBezTo>
                  <a:pt x="273" y="135"/>
                  <a:pt x="248" y="105"/>
                  <a:pt x="207" y="96"/>
                </a:cubicBezTo>
                <a:cubicBezTo>
                  <a:pt x="166" y="88"/>
                  <a:pt x="128" y="95"/>
                  <a:pt x="108" y="91"/>
                </a:cubicBezTo>
                <a:cubicBezTo>
                  <a:pt x="87" y="87"/>
                  <a:pt x="63" y="69"/>
                  <a:pt x="59" y="60"/>
                </a:cubicBezTo>
                <a:cubicBezTo>
                  <a:pt x="59" y="60"/>
                  <a:pt x="71" y="88"/>
                  <a:pt x="115" y="102"/>
                </a:cubicBezTo>
                <a:cubicBezTo>
                  <a:pt x="154" y="114"/>
                  <a:pt x="197" y="104"/>
                  <a:pt x="227" y="124"/>
                </a:cubicBezTo>
                <a:cubicBezTo>
                  <a:pt x="257" y="144"/>
                  <a:pt x="277" y="172"/>
                  <a:pt x="282" y="203"/>
                </a:cubicBezTo>
                <a:cubicBezTo>
                  <a:pt x="287" y="231"/>
                  <a:pt x="295" y="335"/>
                  <a:pt x="274" y="424"/>
                </a:cubicBezTo>
                <a:cubicBezTo>
                  <a:pt x="274" y="424"/>
                  <a:pt x="250" y="393"/>
                  <a:pt x="217" y="372"/>
                </a:cubicBezTo>
                <a:cubicBezTo>
                  <a:pt x="183" y="349"/>
                  <a:pt x="148" y="318"/>
                  <a:pt x="136" y="299"/>
                </a:cubicBezTo>
                <a:cubicBezTo>
                  <a:pt x="124" y="281"/>
                  <a:pt x="121" y="234"/>
                  <a:pt x="123" y="209"/>
                </a:cubicBezTo>
                <a:cubicBezTo>
                  <a:pt x="123" y="209"/>
                  <a:pt x="105" y="271"/>
                  <a:pt x="130" y="312"/>
                </a:cubicBezTo>
                <a:cubicBezTo>
                  <a:pt x="130" y="312"/>
                  <a:pt x="70" y="282"/>
                  <a:pt x="0" y="318"/>
                </a:cubicBezTo>
                <a:cubicBezTo>
                  <a:pt x="0" y="318"/>
                  <a:pt x="83" y="298"/>
                  <a:pt x="131" y="330"/>
                </a:cubicBezTo>
                <a:cubicBezTo>
                  <a:pt x="183" y="364"/>
                  <a:pt x="216" y="408"/>
                  <a:pt x="230" y="430"/>
                </a:cubicBezTo>
                <a:cubicBezTo>
                  <a:pt x="244" y="453"/>
                  <a:pt x="257" y="485"/>
                  <a:pt x="257" y="485"/>
                </a:cubicBezTo>
                <a:cubicBezTo>
                  <a:pt x="257" y="485"/>
                  <a:pt x="182" y="437"/>
                  <a:pt x="92" y="502"/>
                </a:cubicBezTo>
                <a:cubicBezTo>
                  <a:pt x="92" y="502"/>
                  <a:pt x="145" y="475"/>
                  <a:pt x="190" y="482"/>
                </a:cubicBezTo>
                <a:cubicBezTo>
                  <a:pt x="235" y="489"/>
                  <a:pt x="275" y="528"/>
                  <a:pt x="275" y="605"/>
                </a:cubicBezTo>
                <a:cubicBezTo>
                  <a:pt x="275" y="681"/>
                  <a:pt x="257" y="753"/>
                  <a:pt x="203" y="80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3" name="PA_椭圆 13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264051" y="2502465"/>
            <a:ext cx="1217332" cy="121770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 defTabSz="1219170"/>
            <a:r>
              <a:rPr lang="zh-CN" altLang="en-US" sz="32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读取</a:t>
            </a:r>
          </a:p>
        </p:txBody>
      </p:sp>
      <p:sp>
        <p:nvSpPr>
          <p:cNvPr id="14" name="PA_椭圆 14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467782" y="1761806"/>
            <a:ext cx="1217332" cy="121770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 defTabSz="1219170"/>
            <a:r>
              <a:rPr lang="zh-CN" altLang="en-US" sz="32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分类</a:t>
            </a:r>
            <a:endParaRPr lang="en-US" altLang="zh-CN" sz="32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/>
            <a:endParaRPr lang="en-US" altLang="zh-CN" sz="1333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7" name="PA_任意多边形 17"/>
          <p:cNvSpPr>
            <a:spLocks noEditPoints="1"/>
          </p:cNvSpPr>
          <p:nvPr>
            <p:custDataLst>
              <p:tags r:id="rId11"/>
            </p:custDataLst>
          </p:nvPr>
        </p:nvSpPr>
        <p:spPr bwMode="auto">
          <a:xfrm>
            <a:off x="9411081" y="1836521"/>
            <a:ext cx="244432" cy="329203"/>
          </a:xfrm>
          <a:custGeom>
            <a:avLst/>
            <a:gdLst>
              <a:gd name="T0" fmla="*/ 47 w 65"/>
              <a:gd name="T1" fmla="*/ 6 h 87"/>
              <a:gd name="T2" fmla="*/ 53 w 65"/>
              <a:gd name="T3" fmla="*/ 40 h 87"/>
              <a:gd name="T4" fmla="*/ 47 w 65"/>
              <a:gd name="T5" fmla="*/ 55 h 87"/>
              <a:gd name="T6" fmla="*/ 17 w 65"/>
              <a:gd name="T7" fmla="*/ 55 h 87"/>
              <a:gd name="T8" fmla="*/ 11 w 65"/>
              <a:gd name="T9" fmla="*/ 40 h 87"/>
              <a:gd name="T10" fmla="*/ 17 w 65"/>
              <a:gd name="T11" fmla="*/ 6 h 87"/>
              <a:gd name="T12" fmla="*/ 18 w 65"/>
              <a:gd name="T13" fmla="*/ 28 h 87"/>
              <a:gd name="T14" fmla="*/ 47 w 65"/>
              <a:gd name="T15" fmla="*/ 28 h 87"/>
              <a:gd name="T16" fmla="*/ 42 w 65"/>
              <a:gd name="T17" fmla="*/ 11 h 87"/>
              <a:gd name="T18" fmla="*/ 22 w 65"/>
              <a:gd name="T19" fmla="*/ 11 h 87"/>
              <a:gd name="T20" fmla="*/ 18 w 65"/>
              <a:gd name="T21" fmla="*/ 28 h 87"/>
              <a:gd name="T22" fmla="*/ 47 w 65"/>
              <a:gd name="T23" fmla="*/ 32 h 87"/>
              <a:gd name="T24" fmla="*/ 18 w 65"/>
              <a:gd name="T25" fmla="*/ 40 h 87"/>
              <a:gd name="T26" fmla="*/ 22 w 65"/>
              <a:gd name="T27" fmla="*/ 50 h 87"/>
              <a:gd name="T28" fmla="*/ 42 w 65"/>
              <a:gd name="T29" fmla="*/ 50 h 87"/>
              <a:gd name="T30" fmla="*/ 47 w 65"/>
              <a:gd name="T31" fmla="*/ 32 h 87"/>
              <a:gd name="T32" fmla="*/ 12 w 65"/>
              <a:gd name="T33" fmla="*/ 87 h 87"/>
              <a:gd name="T34" fmla="*/ 32 w 65"/>
              <a:gd name="T35" fmla="*/ 87 h 87"/>
              <a:gd name="T36" fmla="*/ 52 w 65"/>
              <a:gd name="T37" fmla="*/ 87 h 87"/>
              <a:gd name="T38" fmla="*/ 52 w 65"/>
              <a:gd name="T39" fmla="*/ 80 h 87"/>
              <a:gd name="T40" fmla="*/ 35 w 65"/>
              <a:gd name="T41" fmla="*/ 72 h 87"/>
              <a:gd name="T42" fmla="*/ 62 w 65"/>
              <a:gd name="T43" fmla="*/ 52 h 87"/>
              <a:gd name="T44" fmla="*/ 65 w 65"/>
              <a:gd name="T45" fmla="*/ 30 h 87"/>
              <a:gd name="T46" fmla="*/ 58 w 65"/>
              <a:gd name="T47" fmla="*/ 30 h 87"/>
              <a:gd name="T48" fmla="*/ 56 w 65"/>
              <a:gd name="T49" fmla="*/ 50 h 87"/>
              <a:gd name="T50" fmla="*/ 32 w 65"/>
              <a:gd name="T51" fmla="*/ 66 h 87"/>
              <a:gd name="T52" fmla="*/ 14 w 65"/>
              <a:gd name="T53" fmla="*/ 58 h 87"/>
              <a:gd name="T54" fmla="*/ 6 w 65"/>
              <a:gd name="T55" fmla="*/ 40 h 87"/>
              <a:gd name="T56" fmla="*/ 3 w 65"/>
              <a:gd name="T57" fmla="*/ 27 h 87"/>
              <a:gd name="T58" fmla="*/ 0 w 65"/>
              <a:gd name="T59" fmla="*/ 40 h 87"/>
              <a:gd name="T60" fmla="*/ 9 w 65"/>
              <a:gd name="T61" fmla="*/ 63 h 87"/>
              <a:gd name="T62" fmla="*/ 29 w 65"/>
              <a:gd name="T63" fmla="*/ 72 h 87"/>
              <a:gd name="T64" fmla="*/ 12 w 65"/>
              <a:gd name="T65" fmla="*/ 80 h 87"/>
              <a:gd name="T66" fmla="*/ 12 w 65"/>
              <a:gd name="T67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5" h="87">
                <a:moveTo>
                  <a:pt x="32" y="0"/>
                </a:moveTo>
                <a:cubicBezTo>
                  <a:pt x="38" y="0"/>
                  <a:pt x="43" y="2"/>
                  <a:pt x="47" y="6"/>
                </a:cubicBezTo>
                <a:cubicBezTo>
                  <a:pt x="51" y="10"/>
                  <a:pt x="53" y="15"/>
                  <a:pt x="53" y="21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46"/>
                  <a:pt x="51" y="51"/>
                  <a:pt x="47" y="55"/>
                </a:cubicBezTo>
                <a:cubicBezTo>
                  <a:pt x="47" y="55"/>
                  <a:pt x="47" y="55"/>
                  <a:pt x="47" y="55"/>
                </a:cubicBezTo>
                <a:cubicBezTo>
                  <a:pt x="43" y="59"/>
                  <a:pt x="38" y="61"/>
                  <a:pt x="32" y="61"/>
                </a:cubicBezTo>
                <a:cubicBezTo>
                  <a:pt x="26" y="61"/>
                  <a:pt x="21" y="59"/>
                  <a:pt x="17" y="55"/>
                </a:cubicBezTo>
                <a:cubicBezTo>
                  <a:pt x="17" y="55"/>
                  <a:pt x="17" y="55"/>
                  <a:pt x="17" y="55"/>
                </a:cubicBezTo>
                <a:cubicBezTo>
                  <a:pt x="13" y="51"/>
                  <a:pt x="11" y="46"/>
                  <a:pt x="11" y="40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15"/>
                  <a:pt x="13" y="10"/>
                  <a:pt x="17" y="6"/>
                </a:cubicBezTo>
                <a:cubicBezTo>
                  <a:pt x="21" y="2"/>
                  <a:pt x="26" y="0"/>
                  <a:pt x="32" y="0"/>
                </a:cubicBezTo>
                <a:close/>
                <a:moveTo>
                  <a:pt x="18" y="28"/>
                </a:moveTo>
                <a:cubicBezTo>
                  <a:pt x="18" y="28"/>
                  <a:pt x="18" y="28"/>
                  <a:pt x="18" y="28"/>
                </a:cubicBezTo>
                <a:cubicBezTo>
                  <a:pt x="47" y="28"/>
                  <a:pt x="47" y="28"/>
                  <a:pt x="47" y="28"/>
                </a:cubicBezTo>
                <a:cubicBezTo>
                  <a:pt x="47" y="21"/>
                  <a:pt x="47" y="21"/>
                  <a:pt x="47" y="21"/>
                </a:cubicBezTo>
                <a:cubicBezTo>
                  <a:pt x="47" y="17"/>
                  <a:pt x="45" y="13"/>
                  <a:pt x="42" y="11"/>
                </a:cubicBezTo>
                <a:cubicBezTo>
                  <a:pt x="40" y="8"/>
                  <a:pt x="36" y="6"/>
                  <a:pt x="32" y="6"/>
                </a:cubicBezTo>
                <a:cubicBezTo>
                  <a:pt x="28" y="6"/>
                  <a:pt x="25" y="8"/>
                  <a:pt x="22" y="11"/>
                </a:cubicBezTo>
                <a:cubicBezTo>
                  <a:pt x="19" y="13"/>
                  <a:pt x="18" y="17"/>
                  <a:pt x="18" y="21"/>
                </a:cubicBezTo>
                <a:cubicBezTo>
                  <a:pt x="18" y="28"/>
                  <a:pt x="18" y="28"/>
                  <a:pt x="18" y="28"/>
                </a:cubicBezTo>
                <a:close/>
                <a:moveTo>
                  <a:pt x="47" y="32"/>
                </a:moveTo>
                <a:cubicBezTo>
                  <a:pt x="47" y="32"/>
                  <a:pt x="47" y="32"/>
                  <a:pt x="47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18" y="40"/>
                  <a:pt x="18" y="40"/>
                  <a:pt x="18" y="40"/>
                </a:cubicBezTo>
                <a:cubicBezTo>
                  <a:pt x="18" y="44"/>
                  <a:pt x="19" y="47"/>
                  <a:pt x="22" y="50"/>
                </a:cubicBezTo>
                <a:cubicBezTo>
                  <a:pt x="22" y="50"/>
                  <a:pt x="22" y="50"/>
                  <a:pt x="22" y="50"/>
                </a:cubicBezTo>
                <a:cubicBezTo>
                  <a:pt x="25" y="53"/>
                  <a:pt x="28" y="54"/>
                  <a:pt x="32" y="54"/>
                </a:cubicBezTo>
                <a:cubicBezTo>
                  <a:pt x="36" y="54"/>
                  <a:pt x="40" y="53"/>
                  <a:pt x="42" y="50"/>
                </a:cubicBezTo>
                <a:cubicBezTo>
                  <a:pt x="45" y="48"/>
                  <a:pt x="47" y="44"/>
                  <a:pt x="47" y="40"/>
                </a:cubicBezTo>
                <a:cubicBezTo>
                  <a:pt x="47" y="32"/>
                  <a:pt x="47" y="32"/>
                  <a:pt x="47" y="32"/>
                </a:cubicBezTo>
                <a:close/>
                <a:moveTo>
                  <a:pt x="12" y="87"/>
                </a:moveTo>
                <a:cubicBezTo>
                  <a:pt x="12" y="87"/>
                  <a:pt x="12" y="87"/>
                  <a:pt x="12" y="87"/>
                </a:cubicBezTo>
                <a:cubicBezTo>
                  <a:pt x="32" y="87"/>
                  <a:pt x="32" y="87"/>
                  <a:pt x="32" y="87"/>
                </a:cubicBezTo>
                <a:cubicBezTo>
                  <a:pt x="32" y="87"/>
                  <a:pt x="32" y="87"/>
                  <a:pt x="32" y="87"/>
                </a:cubicBezTo>
                <a:cubicBezTo>
                  <a:pt x="32" y="87"/>
                  <a:pt x="32" y="87"/>
                  <a:pt x="32" y="87"/>
                </a:cubicBezTo>
                <a:cubicBezTo>
                  <a:pt x="52" y="87"/>
                  <a:pt x="52" y="87"/>
                  <a:pt x="52" y="87"/>
                </a:cubicBezTo>
                <a:cubicBezTo>
                  <a:pt x="54" y="87"/>
                  <a:pt x="55" y="86"/>
                  <a:pt x="55" y="84"/>
                </a:cubicBezTo>
                <a:cubicBezTo>
                  <a:pt x="55" y="82"/>
                  <a:pt x="54" y="80"/>
                  <a:pt x="52" y="80"/>
                </a:cubicBezTo>
                <a:cubicBezTo>
                  <a:pt x="35" y="80"/>
                  <a:pt x="35" y="80"/>
                  <a:pt x="35" y="80"/>
                </a:cubicBezTo>
                <a:cubicBezTo>
                  <a:pt x="35" y="72"/>
                  <a:pt x="35" y="72"/>
                  <a:pt x="35" y="72"/>
                </a:cubicBezTo>
                <a:cubicBezTo>
                  <a:pt x="43" y="71"/>
                  <a:pt x="50" y="68"/>
                  <a:pt x="55" y="63"/>
                </a:cubicBezTo>
                <a:cubicBezTo>
                  <a:pt x="58" y="60"/>
                  <a:pt x="60" y="56"/>
                  <a:pt x="62" y="52"/>
                </a:cubicBezTo>
                <a:cubicBezTo>
                  <a:pt x="64" y="49"/>
                  <a:pt x="65" y="44"/>
                  <a:pt x="65" y="40"/>
                </a:cubicBezTo>
                <a:cubicBezTo>
                  <a:pt x="65" y="30"/>
                  <a:pt x="65" y="30"/>
                  <a:pt x="65" y="30"/>
                </a:cubicBezTo>
                <a:cubicBezTo>
                  <a:pt x="65" y="28"/>
                  <a:pt x="63" y="27"/>
                  <a:pt x="61" y="27"/>
                </a:cubicBezTo>
                <a:cubicBezTo>
                  <a:pt x="59" y="27"/>
                  <a:pt x="58" y="28"/>
                  <a:pt x="58" y="30"/>
                </a:cubicBezTo>
                <a:cubicBezTo>
                  <a:pt x="58" y="40"/>
                  <a:pt x="58" y="40"/>
                  <a:pt x="58" y="40"/>
                </a:cubicBezTo>
                <a:cubicBezTo>
                  <a:pt x="58" y="43"/>
                  <a:pt x="57" y="47"/>
                  <a:pt x="56" y="50"/>
                </a:cubicBezTo>
                <a:cubicBezTo>
                  <a:pt x="55" y="53"/>
                  <a:pt x="53" y="56"/>
                  <a:pt x="50" y="58"/>
                </a:cubicBezTo>
                <a:cubicBezTo>
                  <a:pt x="46" y="63"/>
                  <a:pt x="39" y="66"/>
                  <a:pt x="32" y="66"/>
                </a:cubicBezTo>
                <a:cubicBezTo>
                  <a:pt x="29" y="66"/>
                  <a:pt x="25" y="65"/>
                  <a:pt x="22" y="64"/>
                </a:cubicBezTo>
                <a:cubicBezTo>
                  <a:pt x="19" y="62"/>
                  <a:pt x="16" y="61"/>
                  <a:pt x="14" y="58"/>
                </a:cubicBezTo>
                <a:cubicBezTo>
                  <a:pt x="12" y="56"/>
                  <a:pt x="10" y="53"/>
                  <a:pt x="8" y="50"/>
                </a:cubicBezTo>
                <a:cubicBezTo>
                  <a:pt x="7" y="47"/>
                  <a:pt x="6" y="43"/>
                  <a:pt x="6" y="40"/>
                </a:cubicBezTo>
                <a:cubicBezTo>
                  <a:pt x="6" y="30"/>
                  <a:pt x="6" y="30"/>
                  <a:pt x="6" y="30"/>
                </a:cubicBezTo>
                <a:cubicBezTo>
                  <a:pt x="6" y="28"/>
                  <a:pt x="5" y="27"/>
                  <a:pt x="3" y="27"/>
                </a:cubicBezTo>
                <a:cubicBezTo>
                  <a:pt x="1" y="27"/>
                  <a:pt x="0" y="28"/>
                  <a:pt x="0" y="3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1" y="49"/>
                  <a:pt x="2" y="52"/>
                </a:cubicBezTo>
                <a:cubicBezTo>
                  <a:pt x="4" y="56"/>
                  <a:pt x="6" y="60"/>
                  <a:pt x="9" y="63"/>
                </a:cubicBezTo>
                <a:cubicBezTo>
                  <a:pt x="12" y="66"/>
                  <a:pt x="16" y="68"/>
                  <a:pt x="20" y="70"/>
                </a:cubicBezTo>
                <a:cubicBezTo>
                  <a:pt x="23" y="71"/>
                  <a:pt x="26" y="72"/>
                  <a:pt x="29" y="72"/>
                </a:cubicBezTo>
                <a:cubicBezTo>
                  <a:pt x="29" y="80"/>
                  <a:pt x="29" y="80"/>
                  <a:pt x="29" y="80"/>
                </a:cubicBezTo>
                <a:cubicBezTo>
                  <a:pt x="12" y="80"/>
                  <a:pt x="12" y="80"/>
                  <a:pt x="12" y="80"/>
                </a:cubicBezTo>
                <a:cubicBezTo>
                  <a:pt x="10" y="80"/>
                  <a:pt x="9" y="82"/>
                  <a:pt x="9" y="84"/>
                </a:cubicBezTo>
                <a:cubicBezTo>
                  <a:pt x="9" y="86"/>
                  <a:pt x="10" y="87"/>
                  <a:pt x="12" y="8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PA_任意多边形 18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>
            <a:off x="8776600" y="4422304"/>
            <a:ext cx="327507" cy="268477"/>
          </a:xfrm>
          <a:custGeom>
            <a:avLst/>
            <a:gdLst>
              <a:gd name="T0" fmla="*/ 76 w 87"/>
              <a:gd name="T1" fmla="*/ 27 h 71"/>
              <a:gd name="T2" fmla="*/ 69 w 87"/>
              <a:gd name="T3" fmla="*/ 27 h 71"/>
              <a:gd name="T4" fmla="*/ 21 w 87"/>
              <a:gd name="T5" fmla="*/ 11 h 71"/>
              <a:gd name="T6" fmla="*/ 10 w 87"/>
              <a:gd name="T7" fmla="*/ 11 h 71"/>
              <a:gd name="T8" fmla="*/ 20 w 87"/>
              <a:gd name="T9" fmla="*/ 12 h 71"/>
              <a:gd name="T10" fmla="*/ 6 w 87"/>
              <a:gd name="T11" fmla="*/ 12 h 71"/>
              <a:gd name="T12" fmla="*/ 6 w 87"/>
              <a:gd name="T13" fmla="*/ 9 h 71"/>
              <a:gd name="T14" fmla="*/ 8 w 87"/>
              <a:gd name="T15" fmla="*/ 7 h 71"/>
              <a:gd name="T16" fmla="*/ 24 w 87"/>
              <a:gd name="T17" fmla="*/ 2 h 71"/>
              <a:gd name="T18" fmla="*/ 60 w 87"/>
              <a:gd name="T19" fmla="*/ 0 h 71"/>
              <a:gd name="T20" fmla="*/ 67 w 87"/>
              <a:gd name="T21" fmla="*/ 12 h 71"/>
              <a:gd name="T22" fmla="*/ 87 w 87"/>
              <a:gd name="T23" fmla="*/ 16 h 71"/>
              <a:gd name="T24" fmla="*/ 87 w 87"/>
              <a:gd name="T25" fmla="*/ 68 h 71"/>
              <a:gd name="T26" fmla="*/ 84 w 87"/>
              <a:gd name="T27" fmla="*/ 71 h 71"/>
              <a:gd name="T28" fmla="*/ 0 w 87"/>
              <a:gd name="T29" fmla="*/ 68 h 71"/>
              <a:gd name="T30" fmla="*/ 0 w 87"/>
              <a:gd name="T31" fmla="*/ 16 h 71"/>
              <a:gd name="T32" fmla="*/ 3 w 87"/>
              <a:gd name="T33" fmla="*/ 12 h 71"/>
              <a:gd name="T34" fmla="*/ 44 w 87"/>
              <a:gd name="T35" fmla="*/ 26 h 71"/>
              <a:gd name="T36" fmla="*/ 52 w 87"/>
              <a:gd name="T37" fmla="*/ 29 h 71"/>
              <a:gd name="T38" fmla="*/ 44 w 87"/>
              <a:gd name="T39" fmla="*/ 48 h 71"/>
              <a:gd name="T40" fmla="*/ 44 w 87"/>
              <a:gd name="T41" fmla="*/ 26 h 71"/>
              <a:gd name="T42" fmla="*/ 49 w 87"/>
              <a:gd name="T43" fmla="*/ 32 h 71"/>
              <a:gd name="T44" fmla="*/ 36 w 87"/>
              <a:gd name="T45" fmla="*/ 37 h 71"/>
              <a:gd name="T46" fmla="*/ 51 w 87"/>
              <a:gd name="T47" fmla="*/ 37 h 71"/>
              <a:gd name="T48" fmla="*/ 49 w 87"/>
              <a:gd name="T49" fmla="*/ 32 h 71"/>
              <a:gd name="T50" fmla="*/ 23 w 87"/>
              <a:gd name="T51" fmla="*/ 19 h 71"/>
              <a:gd name="T52" fmla="*/ 7 w 87"/>
              <a:gd name="T53" fmla="*/ 64 h 71"/>
              <a:gd name="T54" fmla="*/ 81 w 87"/>
              <a:gd name="T55" fmla="*/ 19 h 71"/>
              <a:gd name="T56" fmla="*/ 65 w 87"/>
              <a:gd name="T57" fmla="*/ 19 h 71"/>
              <a:gd name="T58" fmla="*/ 58 w 87"/>
              <a:gd name="T59" fmla="*/ 7 h 71"/>
              <a:gd name="T60" fmla="*/ 26 w 87"/>
              <a:gd name="T61" fmla="*/ 17 h 71"/>
              <a:gd name="T62" fmla="*/ 44 w 87"/>
              <a:gd name="T63" fmla="*/ 14 h 71"/>
              <a:gd name="T64" fmla="*/ 67 w 87"/>
              <a:gd name="T65" fmla="*/ 37 h 71"/>
              <a:gd name="T66" fmla="*/ 20 w 87"/>
              <a:gd name="T67" fmla="*/ 37 h 71"/>
              <a:gd name="T68" fmla="*/ 44 w 87"/>
              <a:gd name="T69" fmla="*/ 21 h 71"/>
              <a:gd name="T70" fmla="*/ 27 w 87"/>
              <a:gd name="T71" fmla="*/ 37 h 71"/>
              <a:gd name="T72" fmla="*/ 60 w 87"/>
              <a:gd name="T73" fmla="*/ 37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7" h="71">
                <a:moveTo>
                  <a:pt x="72" y="24"/>
                </a:moveTo>
                <a:cubicBezTo>
                  <a:pt x="74" y="24"/>
                  <a:pt x="76" y="25"/>
                  <a:pt x="76" y="27"/>
                </a:cubicBezTo>
                <a:cubicBezTo>
                  <a:pt x="76" y="28"/>
                  <a:pt x="74" y="30"/>
                  <a:pt x="72" y="30"/>
                </a:cubicBezTo>
                <a:cubicBezTo>
                  <a:pt x="71" y="30"/>
                  <a:pt x="69" y="28"/>
                  <a:pt x="69" y="27"/>
                </a:cubicBezTo>
                <a:cubicBezTo>
                  <a:pt x="69" y="25"/>
                  <a:pt x="71" y="24"/>
                  <a:pt x="72" y="24"/>
                </a:cubicBezTo>
                <a:close/>
                <a:moveTo>
                  <a:pt x="21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12"/>
                  <a:pt x="10" y="12"/>
                  <a:pt x="10" y="12"/>
                </a:cubicBezTo>
                <a:cubicBezTo>
                  <a:pt x="20" y="12"/>
                  <a:pt x="20" y="12"/>
                  <a:pt x="20" y="12"/>
                </a:cubicBezTo>
                <a:cubicBezTo>
                  <a:pt x="21" y="11"/>
                  <a:pt x="21" y="11"/>
                  <a:pt x="21" y="11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9"/>
                  <a:pt x="6" y="9"/>
                  <a:pt x="6" y="9"/>
                </a:cubicBezTo>
                <a:cubicBezTo>
                  <a:pt x="6" y="9"/>
                  <a:pt x="6" y="9"/>
                  <a:pt x="6" y="9"/>
                </a:cubicBezTo>
                <a:cubicBezTo>
                  <a:pt x="6" y="8"/>
                  <a:pt x="7" y="7"/>
                  <a:pt x="8" y="7"/>
                </a:cubicBezTo>
                <a:cubicBezTo>
                  <a:pt x="22" y="7"/>
                  <a:pt x="22" y="7"/>
                  <a:pt x="22" y="7"/>
                </a:cubicBezTo>
                <a:cubicBezTo>
                  <a:pt x="24" y="2"/>
                  <a:pt x="24" y="2"/>
                  <a:pt x="24" y="2"/>
                </a:cubicBezTo>
                <a:cubicBezTo>
                  <a:pt x="25" y="1"/>
                  <a:pt x="26" y="0"/>
                  <a:pt x="27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2" y="0"/>
                  <a:pt x="63" y="1"/>
                  <a:pt x="63" y="3"/>
                </a:cubicBezTo>
                <a:cubicBezTo>
                  <a:pt x="67" y="12"/>
                  <a:pt x="67" y="12"/>
                  <a:pt x="67" y="12"/>
                </a:cubicBezTo>
                <a:cubicBezTo>
                  <a:pt x="84" y="12"/>
                  <a:pt x="84" y="12"/>
                  <a:pt x="84" y="12"/>
                </a:cubicBezTo>
                <a:cubicBezTo>
                  <a:pt x="86" y="12"/>
                  <a:pt x="87" y="14"/>
                  <a:pt x="87" y="16"/>
                </a:cubicBezTo>
                <a:cubicBezTo>
                  <a:pt x="87" y="16"/>
                  <a:pt x="87" y="16"/>
                  <a:pt x="87" y="16"/>
                </a:cubicBezTo>
                <a:cubicBezTo>
                  <a:pt x="87" y="68"/>
                  <a:pt x="87" y="68"/>
                  <a:pt x="87" y="68"/>
                </a:cubicBezTo>
                <a:cubicBezTo>
                  <a:pt x="87" y="69"/>
                  <a:pt x="86" y="71"/>
                  <a:pt x="84" y="71"/>
                </a:cubicBezTo>
                <a:cubicBezTo>
                  <a:pt x="84" y="71"/>
                  <a:pt x="84" y="71"/>
                  <a:pt x="84" y="71"/>
                </a:cubicBezTo>
                <a:cubicBezTo>
                  <a:pt x="3" y="71"/>
                  <a:pt x="3" y="71"/>
                  <a:pt x="3" y="71"/>
                </a:cubicBezTo>
                <a:cubicBezTo>
                  <a:pt x="1" y="71"/>
                  <a:pt x="0" y="69"/>
                  <a:pt x="0" y="68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4"/>
                  <a:pt x="1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44" y="26"/>
                </a:moveTo>
                <a:cubicBezTo>
                  <a:pt x="44" y="26"/>
                  <a:pt x="44" y="26"/>
                  <a:pt x="44" y="26"/>
                </a:cubicBezTo>
                <a:cubicBezTo>
                  <a:pt x="47" y="26"/>
                  <a:pt x="50" y="27"/>
                  <a:pt x="52" y="29"/>
                </a:cubicBezTo>
                <a:cubicBezTo>
                  <a:pt x="54" y="31"/>
                  <a:pt x="55" y="34"/>
                  <a:pt x="55" y="37"/>
                </a:cubicBezTo>
                <a:cubicBezTo>
                  <a:pt x="55" y="43"/>
                  <a:pt x="50" y="48"/>
                  <a:pt x="44" y="48"/>
                </a:cubicBezTo>
                <a:cubicBezTo>
                  <a:pt x="37" y="48"/>
                  <a:pt x="32" y="43"/>
                  <a:pt x="32" y="37"/>
                </a:cubicBezTo>
                <a:cubicBezTo>
                  <a:pt x="32" y="31"/>
                  <a:pt x="37" y="26"/>
                  <a:pt x="44" y="26"/>
                </a:cubicBezTo>
                <a:close/>
                <a:moveTo>
                  <a:pt x="49" y="32"/>
                </a:moveTo>
                <a:cubicBezTo>
                  <a:pt x="49" y="32"/>
                  <a:pt x="49" y="32"/>
                  <a:pt x="49" y="32"/>
                </a:cubicBezTo>
                <a:cubicBezTo>
                  <a:pt x="48" y="31"/>
                  <a:pt x="46" y="30"/>
                  <a:pt x="44" y="30"/>
                </a:cubicBezTo>
                <a:cubicBezTo>
                  <a:pt x="40" y="30"/>
                  <a:pt x="36" y="33"/>
                  <a:pt x="36" y="37"/>
                </a:cubicBezTo>
                <a:cubicBezTo>
                  <a:pt x="36" y="41"/>
                  <a:pt x="40" y="44"/>
                  <a:pt x="44" y="44"/>
                </a:cubicBezTo>
                <a:cubicBezTo>
                  <a:pt x="48" y="44"/>
                  <a:pt x="51" y="41"/>
                  <a:pt x="51" y="37"/>
                </a:cubicBezTo>
                <a:cubicBezTo>
                  <a:pt x="51" y="35"/>
                  <a:pt x="50" y="33"/>
                  <a:pt x="49" y="32"/>
                </a:cubicBezTo>
                <a:cubicBezTo>
                  <a:pt x="49" y="32"/>
                  <a:pt x="49" y="32"/>
                  <a:pt x="49" y="32"/>
                </a:cubicBezTo>
                <a:close/>
                <a:moveTo>
                  <a:pt x="23" y="19"/>
                </a:moveTo>
                <a:cubicBezTo>
                  <a:pt x="23" y="19"/>
                  <a:pt x="23" y="19"/>
                  <a:pt x="23" y="19"/>
                </a:cubicBezTo>
                <a:cubicBezTo>
                  <a:pt x="7" y="19"/>
                  <a:pt x="7" y="19"/>
                  <a:pt x="7" y="19"/>
                </a:cubicBezTo>
                <a:cubicBezTo>
                  <a:pt x="7" y="64"/>
                  <a:pt x="7" y="64"/>
                  <a:pt x="7" y="64"/>
                </a:cubicBezTo>
                <a:cubicBezTo>
                  <a:pt x="81" y="64"/>
                  <a:pt x="81" y="64"/>
                  <a:pt x="81" y="64"/>
                </a:cubicBezTo>
                <a:cubicBezTo>
                  <a:pt x="81" y="19"/>
                  <a:pt x="81" y="19"/>
                  <a:pt x="81" y="19"/>
                </a:cubicBezTo>
                <a:cubicBezTo>
                  <a:pt x="65" y="19"/>
                  <a:pt x="65" y="19"/>
                  <a:pt x="65" y="19"/>
                </a:cubicBezTo>
                <a:cubicBezTo>
                  <a:pt x="65" y="19"/>
                  <a:pt x="65" y="19"/>
                  <a:pt x="65" y="19"/>
                </a:cubicBezTo>
                <a:cubicBezTo>
                  <a:pt x="63" y="19"/>
                  <a:pt x="62" y="18"/>
                  <a:pt x="61" y="17"/>
                </a:cubicBezTo>
                <a:cubicBezTo>
                  <a:pt x="58" y="7"/>
                  <a:pt x="58" y="7"/>
                  <a:pt x="58" y="7"/>
                </a:cubicBezTo>
                <a:cubicBezTo>
                  <a:pt x="30" y="7"/>
                  <a:pt x="30" y="7"/>
                  <a:pt x="30" y="7"/>
                </a:cubicBezTo>
                <a:cubicBezTo>
                  <a:pt x="26" y="17"/>
                  <a:pt x="26" y="17"/>
                  <a:pt x="26" y="17"/>
                </a:cubicBezTo>
                <a:cubicBezTo>
                  <a:pt x="26" y="18"/>
                  <a:pt x="24" y="19"/>
                  <a:pt x="23" y="19"/>
                </a:cubicBezTo>
                <a:close/>
                <a:moveTo>
                  <a:pt x="44" y="14"/>
                </a:moveTo>
                <a:cubicBezTo>
                  <a:pt x="44" y="14"/>
                  <a:pt x="44" y="14"/>
                  <a:pt x="44" y="14"/>
                </a:cubicBezTo>
                <a:cubicBezTo>
                  <a:pt x="56" y="14"/>
                  <a:pt x="67" y="24"/>
                  <a:pt x="67" y="37"/>
                </a:cubicBezTo>
                <a:cubicBezTo>
                  <a:pt x="67" y="50"/>
                  <a:pt x="56" y="60"/>
                  <a:pt x="44" y="60"/>
                </a:cubicBezTo>
                <a:cubicBezTo>
                  <a:pt x="31" y="60"/>
                  <a:pt x="20" y="50"/>
                  <a:pt x="20" y="37"/>
                </a:cubicBezTo>
                <a:cubicBezTo>
                  <a:pt x="20" y="24"/>
                  <a:pt x="31" y="14"/>
                  <a:pt x="44" y="14"/>
                </a:cubicBezTo>
                <a:close/>
                <a:moveTo>
                  <a:pt x="44" y="21"/>
                </a:moveTo>
                <a:cubicBezTo>
                  <a:pt x="44" y="21"/>
                  <a:pt x="44" y="21"/>
                  <a:pt x="44" y="21"/>
                </a:cubicBezTo>
                <a:cubicBezTo>
                  <a:pt x="35" y="21"/>
                  <a:pt x="27" y="28"/>
                  <a:pt x="27" y="37"/>
                </a:cubicBezTo>
                <a:cubicBezTo>
                  <a:pt x="27" y="46"/>
                  <a:pt x="35" y="54"/>
                  <a:pt x="44" y="54"/>
                </a:cubicBezTo>
                <a:cubicBezTo>
                  <a:pt x="53" y="54"/>
                  <a:pt x="60" y="46"/>
                  <a:pt x="60" y="37"/>
                </a:cubicBezTo>
                <a:cubicBezTo>
                  <a:pt x="60" y="28"/>
                  <a:pt x="53" y="21"/>
                  <a:pt x="44" y="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9" name="PA_任意多边形 19"/>
          <p:cNvSpPr>
            <a:spLocks noEditPoints="1"/>
          </p:cNvSpPr>
          <p:nvPr>
            <p:custDataLst>
              <p:tags r:id="rId13"/>
            </p:custDataLst>
          </p:nvPr>
        </p:nvSpPr>
        <p:spPr bwMode="auto">
          <a:xfrm>
            <a:off x="3160328" y="4467074"/>
            <a:ext cx="393008" cy="319616"/>
          </a:xfrm>
          <a:custGeom>
            <a:avLst/>
            <a:gdLst>
              <a:gd name="T0" fmla="*/ 80 w 104"/>
              <a:gd name="T1" fmla="*/ 19 h 85"/>
              <a:gd name="T2" fmla="*/ 93 w 104"/>
              <a:gd name="T3" fmla="*/ 50 h 85"/>
              <a:gd name="T4" fmla="*/ 104 w 104"/>
              <a:gd name="T5" fmla="*/ 68 h 85"/>
              <a:gd name="T6" fmla="*/ 98 w 104"/>
              <a:gd name="T7" fmla="*/ 80 h 85"/>
              <a:gd name="T8" fmla="*/ 94 w 104"/>
              <a:gd name="T9" fmla="*/ 82 h 85"/>
              <a:gd name="T10" fmla="*/ 13 w 104"/>
              <a:gd name="T11" fmla="*/ 85 h 85"/>
              <a:gd name="T12" fmla="*/ 10 w 104"/>
              <a:gd name="T13" fmla="*/ 80 h 85"/>
              <a:gd name="T14" fmla="*/ 1 w 104"/>
              <a:gd name="T15" fmla="*/ 78 h 85"/>
              <a:gd name="T16" fmla="*/ 1 w 104"/>
              <a:gd name="T17" fmla="*/ 60 h 85"/>
              <a:gd name="T18" fmla="*/ 5 w 104"/>
              <a:gd name="T19" fmla="*/ 37 h 85"/>
              <a:gd name="T20" fmla="*/ 29 w 104"/>
              <a:gd name="T21" fmla="*/ 20 h 85"/>
              <a:gd name="T22" fmla="*/ 62 w 104"/>
              <a:gd name="T23" fmla="*/ 78 h 85"/>
              <a:gd name="T24" fmla="*/ 62 w 104"/>
              <a:gd name="T25" fmla="*/ 75 h 85"/>
              <a:gd name="T26" fmla="*/ 66 w 104"/>
              <a:gd name="T27" fmla="*/ 63 h 85"/>
              <a:gd name="T28" fmla="*/ 75 w 104"/>
              <a:gd name="T29" fmla="*/ 71 h 85"/>
              <a:gd name="T30" fmla="*/ 74 w 104"/>
              <a:gd name="T31" fmla="*/ 57 h 85"/>
              <a:gd name="T32" fmla="*/ 72 w 104"/>
              <a:gd name="T33" fmla="*/ 53 h 85"/>
              <a:gd name="T34" fmla="*/ 71 w 104"/>
              <a:gd name="T35" fmla="*/ 53 h 85"/>
              <a:gd name="T36" fmla="*/ 70 w 104"/>
              <a:gd name="T37" fmla="*/ 51 h 85"/>
              <a:gd name="T38" fmla="*/ 41 w 104"/>
              <a:gd name="T39" fmla="*/ 44 h 85"/>
              <a:gd name="T40" fmla="*/ 32 w 104"/>
              <a:gd name="T41" fmla="*/ 53 h 85"/>
              <a:gd name="T42" fmla="*/ 32 w 104"/>
              <a:gd name="T43" fmla="*/ 53 h 85"/>
              <a:gd name="T44" fmla="*/ 29 w 104"/>
              <a:gd name="T45" fmla="*/ 64 h 85"/>
              <a:gd name="T46" fmla="*/ 37 w 104"/>
              <a:gd name="T47" fmla="*/ 72 h 85"/>
              <a:gd name="T48" fmla="*/ 41 w 104"/>
              <a:gd name="T49" fmla="*/ 63 h 85"/>
              <a:gd name="T50" fmla="*/ 41 w 104"/>
              <a:gd name="T51" fmla="*/ 75 h 85"/>
              <a:gd name="T52" fmla="*/ 52 w 104"/>
              <a:gd name="T53" fmla="*/ 40 h 85"/>
              <a:gd name="T54" fmla="*/ 52 w 104"/>
              <a:gd name="T55" fmla="*/ 7 h 85"/>
              <a:gd name="T56" fmla="*/ 17 w 104"/>
              <a:gd name="T57" fmla="*/ 78 h 85"/>
              <a:gd name="T58" fmla="*/ 23 w 104"/>
              <a:gd name="T59" fmla="*/ 76 h 85"/>
              <a:gd name="T60" fmla="*/ 23 w 104"/>
              <a:gd name="T61" fmla="*/ 56 h 85"/>
              <a:gd name="T62" fmla="*/ 8 w 104"/>
              <a:gd name="T63" fmla="*/ 63 h 85"/>
              <a:gd name="T64" fmla="*/ 7 w 104"/>
              <a:gd name="T65" fmla="*/ 73 h 85"/>
              <a:gd name="T66" fmla="*/ 15 w 104"/>
              <a:gd name="T67" fmla="*/ 65 h 85"/>
              <a:gd name="T68" fmla="*/ 29 w 104"/>
              <a:gd name="T69" fmla="*/ 27 h 85"/>
              <a:gd name="T70" fmla="*/ 24 w 104"/>
              <a:gd name="T71" fmla="*/ 25 h 85"/>
              <a:gd name="T72" fmla="*/ 15 w 104"/>
              <a:gd name="T73" fmla="*/ 45 h 85"/>
              <a:gd name="T74" fmla="*/ 26 w 104"/>
              <a:gd name="T75" fmla="*/ 49 h 85"/>
              <a:gd name="T76" fmla="*/ 36 w 104"/>
              <a:gd name="T77" fmla="*/ 40 h 85"/>
              <a:gd name="T78" fmla="*/ 35 w 104"/>
              <a:gd name="T79" fmla="*/ 39 h 85"/>
              <a:gd name="T80" fmla="*/ 29 w 104"/>
              <a:gd name="T81" fmla="*/ 27 h 85"/>
              <a:gd name="T82" fmla="*/ 87 w 104"/>
              <a:gd name="T83" fmla="*/ 78 h 85"/>
              <a:gd name="T84" fmla="*/ 89 w 104"/>
              <a:gd name="T85" fmla="*/ 65 h 85"/>
              <a:gd name="T86" fmla="*/ 97 w 104"/>
              <a:gd name="T87" fmla="*/ 73 h 85"/>
              <a:gd name="T88" fmla="*/ 96 w 104"/>
              <a:gd name="T89" fmla="*/ 63 h 85"/>
              <a:gd name="T90" fmla="*/ 88 w 104"/>
              <a:gd name="T91" fmla="*/ 54 h 85"/>
              <a:gd name="T92" fmla="*/ 82 w 104"/>
              <a:gd name="T93" fmla="*/ 71 h 85"/>
              <a:gd name="T94" fmla="*/ 87 w 104"/>
              <a:gd name="T95" fmla="*/ 78 h 85"/>
              <a:gd name="T96" fmla="*/ 75 w 104"/>
              <a:gd name="T97" fmla="*/ 27 h 85"/>
              <a:gd name="T98" fmla="*/ 75 w 104"/>
              <a:gd name="T99" fmla="*/ 27 h 85"/>
              <a:gd name="T100" fmla="*/ 68 w 104"/>
              <a:gd name="T101" fmla="*/ 39 h 85"/>
              <a:gd name="T102" fmla="*/ 74 w 104"/>
              <a:gd name="T103" fmla="*/ 46 h 85"/>
              <a:gd name="T104" fmla="*/ 78 w 104"/>
              <a:gd name="T105" fmla="*/ 49 h 85"/>
              <a:gd name="T106" fmla="*/ 88 w 104"/>
              <a:gd name="T107" fmla="*/ 45 h 85"/>
              <a:gd name="T108" fmla="*/ 80 w 104"/>
              <a:gd name="T109" fmla="*/ 2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4" h="85">
                <a:moveTo>
                  <a:pt x="52" y="0"/>
                </a:moveTo>
                <a:cubicBezTo>
                  <a:pt x="63" y="0"/>
                  <a:pt x="73" y="8"/>
                  <a:pt x="75" y="20"/>
                </a:cubicBezTo>
                <a:cubicBezTo>
                  <a:pt x="76" y="19"/>
                  <a:pt x="78" y="19"/>
                  <a:pt x="80" y="19"/>
                </a:cubicBezTo>
                <a:cubicBezTo>
                  <a:pt x="85" y="19"/>
                  <a:pt x="90" y="21"/>
                  <a:pt x="93" y="24"/>
                </a:cubicBezTo>
                <a:cubicBezTo>
                  <a:pt x="96" y="27"/>
                  <a:pt x="98" y="32"/>
                  <a:pt x="98" y="37"/>
                </a:cubicBezTo>
                <a:cubicBezTo>
                  <a:pt x="98" y="42"/>
                  <a:pt x="97" y="46"/>
                  <a:pt x="93" y="50"/>
                </a:cubicBezTo>
                <a:cubicBezTo>
                  <a:pt x="98" y="54"/>
                  <a:pt x="98" y="54"/>
                  <a:pt x="98" y="54"/>
                </a:cubicBezTo>
                <a:cubicBezTo>
                  <a:pt x="100" y="56"/>
                  <a:pt x="101" y="58"/>
                  <a:pt x="102" y="60"/>
                </a:cubicBezTo>
                <a:cubicBezTo>
                  <a:pt x="103" y="63"/>
                  <a:pt x="104" y="65"/>
                  <a:pt x="104" y="68"/>
                </a:cubicBezTo>
                <a:cubicBezTo>
                  <a:pt x="104" y="74"/>
                  <a:pt x="104" y="74"/>
                  <a:pt x="104" y="74"/>
                </a:cubicBezTo>
                <a:cubicBezTo>
                  <a:pt x="104" y="75"/>
                  <a:pt x="103" y="77"/>
                  <a:pt x="102" y="78"/>
                </a:cubicBezTo>
                <a:cubicBezTo>
                  <a:pt x="102" y="79"/>
                  <a:pt x="100" y="80"/>
                  <a:pt x="98" y="80"/>
                </a:cubicBezTo>
                <a:cubicBezTo>
                  <a:pt x="98" y="80"/>
                  <a:pt x="98" y="80"/>
                  <a:pt x="98" y="80"/>
                </a:cubicBezTo>
                <a:cubicBezTo>
                  <a:pt x="94" y="80"/>
                  <a:pt x="94" y="80"/>
                  <a:pt x="94" y="80"/>
                </a:cubicBezTo>
                <a:cubicBezTo>
                  <a:pt x="94" y="82"/>
                  <a:pt x="94" y="82"/>
                  <a:pt x="94" y="82"/>
                </a:cubicBezTo>
                <a:cubicBezTo>
                  <a:pt x="94" y="84"/>
                  <a:pt x="92" y="85"/>
                  <a:pt x="90" y="85"/>
                </a:cubicBezTo>
                <a:cubicBezTo>
                  <a:pt x="90" y="85"/>
                  <a:pt x="90" y="85"/>
                  <a:pt x="90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1" y="85"/>
                  <a:pt x="10" y="84"/>
                  <a:pt x="10" y="82"/>
                </a:cubicBezTo>
                <a:cubicBezTo>
                  <a:pt x="10" y="80"/>
                  <a:pt x="10" y="80"/>
                  <a:pt x="10" y="80"/>
                </a:cubicBezTo>
                <a:cubicBezTo>
                  <a:pt x="6" y="80"/>
                  <a:pt x="6" y="80"/>
                  <a:pt x="6" y="80"/>
                </a:cubicBezTo>
                <a:cubicBezTo>
                  <a:pt x="5" y="80"/>
                  <a:pt x="5" y="80"/>
                  <a:pt x="5" y="80"/>
                </a:cubicBezTo>
                <a:cubicBezTo>
                  <a:pt x="3" y="80"/>
                  <a:pt x="2" y="79"/>
                  <a:pt x="1" y="78"/>
                </a:cubicBezTo>
                <a:cubicBezTo>
                  <a:pt x="0" y="77"/>
                  <a:pt x="0" y="75"/>
                  <a:pt x="0" y="74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5"/>
                  <a:pt x="0" y="63"/>
                  <a:pt x="1" y="60"/>
                </a:cubicBezTo>
                <a:cubicBezTo>
                  <a:pt x="2" y="58"/>
                  <a:pt x="4" y="56"/>
                  <a:pt x="6" y="54"/>
                </a:cubicBezTo>
                <a:cubicBezTo>
                  <a:pt x="10" y="50"/>
                  <a:pt x="10" y="50"/>
                  <a:pt x="10" y="50"/>
                </a:cubicBezTo>
                <a:cubicBezTo>
                  <a:pt x="7" y="46"/>
                  <a:pt x="5" y="42"/>
                  <a:pt x="5" y="37"/>
                </a:cubicBezTo>
                <a:cubicBezTo>
                  <a:pt x="5" y="32"/>
                  <a:pt x="7" y="27"/>
                  <a:pt x="11" y="24"/>
                </a:cubicBezTo>
                <a:cubicBezTo>
                  <a:pt x="14" y="21"/>
                  <a:pt x="19" y="19"/>
                  <a:pt x="24" y="19"/>
                </a:cubicBezTo>
                <a:cubicBezTo>
                  <a:pt x="25" y="19"/>
                  <a:pt x="27" y="19"/>
                  <a:pt x="29" y="20"/>
                </a:cubicBezTo>
                <a:cubicBezTo>
                  <a:pt x="31" y="8"/>
                  <a:pt x="40" y="0"/>
                  <a:pt x="52" y="0"/>
                </a:cubicBezTo>
                <a:close/>
                <a:moveTo>
                  <a:pt x="62" y="78"/>
                </a:moveTo>
                <a:cubicBezTo>
                  <a:pt x="62" y="78"/>
                  <a:pt x="62" y="78"/>
                  <a:pt x="62" y="78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63"/>
                  <a:pt x="62" y="63"/>
                  <a:pt x="62" y="63"/>
                </a:cubicBezTo>
                <a:cubicBezTo>
                  <a:pt x="62" y="62"/>
                  <a:pt x="63" y="61"/>
                  <a:pt x="64" y="61"/>
                </a:cubicBezTo>
                <a:cubicBezTo>
                  <a:pt x="65" y="61"/>
                  <a:pt x="66" y="62"/>
                  <a:pt x="66" y="63"/>
                </a:cubicBezTo>
                <a:cubicBezTo>
                  <a:pt x="66" y="72"/>
                  <a:pt x="66" y="72"/>
                  <a:pt x="66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2"/>
                  <a:pt x="75" y="71"/>
                  <a:pt x="75" y="71"/>
                </a:cubicBezTo>
                <a:cubicBezTo>
                  <a:pt x="75" y="64"/>
                  <a:pt x="75" y="64"/>
                  <a:pt x="75" y="64"/>
                </a:cubicBezTo>
                <a:cubicBezTo>
                  <a:pt x="75" y="61"/>
                  <a:pt x="75" y="59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3" y="56"/>
                  <a:pt x="72" y="54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3"/>
                  <a:pt x="72" y="53"/>
                  <a:pt x="72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3"/>
                  <a:pt x="71" y="53"/>
                  <a:pt x="71" y="53"/>
                </a:cubicBezTo>
                <a:cubicBezTo>
                  <a:pt x="71" y="52"/>
                  <a:pt x="70" y="51"/>
                  <a:pt x="70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62" y="44"/>
                  <a:pt x="62" y="44"/>
                  <a:pt x="62" y="44"/>
                </a:cubicBezTo>
                <a:cubicBezTo>
                  <a:pt x="59" y="45"/>
                  <a:pt x="56" y="46"/>
                  <a:pt x="52" y="46"/>
                </a:cubicBezTo>
                <a:cubicBezTo>
                  <a:pt x="48" y="46"/>
                  <a:pt x="44" y="45"/>
                  <a:pt x="41" y="44"/>
                </a:cubicBezTo>
                <a:cubicBezTo>
                  <a:pt x="34" y="51"/>
                  <a:pt x="34" y="51"/>
                  <a:pt x="34" y="51"/>
                </a:cubicBezTo>
                <a:cubicBezTo>
                  <a:pt x="34" y="51"/>
                  <a:pt x="34" y="51"/>
                  <a:pt x="34" y="51"/>
                </a:cubicBezTo>
                <a:cubicBezTo>
                  <a:pt x="33" y="51"/>
                  <a:pt x="33" y="52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1" y="54"/>
                  <a:pt x="30" y="56"/>
                  <a:pt x="30" y="57"/>
                </a:cubicBezTo>
                <a:cubicBezTo>
                  <a:pt x="29" y="59"/>
                  <a:pt x="29" y="61"/>
                  <a:pt x="29" y="64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71"/>
                  <a:pt x="29" y="72"/>
                  <a:pt x="29" y="72"/>
                </a:cubicBezTo>
                <a:cubicBezTo>
                  <a:pt x="37" y="72"/>
                  <a:pt x="37" y="72"/>
                  <a:pt x="37" y="72"/>
                </a:cubicBezTo>
                <a:cubicBezTo>
                  <a:pt x="37" y="63"/>
                  <a:pt x="37" y="63"/>
                  <a:pt x="37" y="63"/>
                </a:cubicBezTo>
                <a:cubicBezTo>
                  <a:pt x="37" y="62"/>
                  <a:pt x="38" y="61"/>
                  <a:pt x="39" y="61"/>
                </a:cubicBezTo>
                <a:cubicBezTo>
                  <a:pt x="41" y="61"/>
                  <a:pt x="41" y="62"/>
                  <a:pt x="41" y="63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78"/>
                  <a:pt x="41" y="78"/>
                  <a:pt x="41" y="78"/>
                </a:cubicBezTo>
                <a:cubicBezTo>
                  <a:pt x="62" y="78"/>
                  <a:pt x="62" y="78"/>
                  <a:pt x="62" y="78"/>
                </a:cubicBezTo>
                <a:close/>
                <a:moveTo>
                  <a:pt x="52" y="40"/>
                </a:moveTo>
                <a:cubicBezTo>
                  <a:pt x="52" y="40"/>
                  <a:pt x="52" y="40"/>
                  <a:pt x="52" y="40"/>
                </a:cubicBezTo>
                <a:cubicBezTo>
                  <a:pt x="61" y="40"/>
                  <a:pt x="68" y="32"/>
                  <a:pt x="68" y="23"/>
                </a:cubicBezTo>
                <a:cubicBezTo>
                  <a:pt x="68" y="14"/>
                  <a:pt x="61" y="7"/>
                  <a:pt x="52" y="7"/>
                </a:cubicBezTo>
                <a:cubicBezTo>
                  <a:pt x="43" y="7"/>
                  <a:pt x="35" y="14"/>
                  <a:pt x="35" y="23"/>
                </a:cubicBezTo>
                <a:cubicBezTo>
                  <a:pt x="35" y="32"/>
                  <a:pt x="43" y="40"/>
                  <a:pt x="52" y="40"/>
                </a:cubicBezTo>
                <a:close/>
                <a:moveTo>
                  <a:pt x="17" y="78"/>
                </a:moveTo>
                <a:cubicBezTo>
                  <a:pt x="17" y="78"/>
                  <a:pt x="17" y="78"/>
                  <a:pt x="17" y="78"/>
                </a:cubicBezTo>
                <a:cubicBezTo>
                  <a:pt x="26" y="78"/>
                  <a:pt x="26" y="78"/>
                  <a:pt x="26" y="78"/>
                </a:cubicBezTo>
                <a:cubicBezTo>
                  <a:pt x="25" y="78"/>
                  <a:pt x="24" y="77"/>
                  <a:pt x="23" y="76"/>
                </a:cubicBezTo>
                <a:cubicBezTo>
                  <a:pt x="22" y="75"/>
                  <a:pt x="22" y="73"/>
                  <a:pt x="22" y="71"/>
                </a:cubicBezTo>
                <a:cubicBezTo>
                  <a:pt x="22" y="64"/>
                  <a:pt x="22" y="64"/>
                  <a:pt x="22" y="64"/>
                </a:cubicBezTo>
                <a:cubicBezTo>
                  <a:pt x="22" y="61"/>
                  <a:pt x="22" y="58"/>
                  <a:pt x="23" y="56"/>
                </a:cubicBezTo>
                <a:cubicBezTo>
                  <a:pt x="21" y="55"/>
                  <a:pt x="18" y="55"/>
                  <a:pt x="16" y="54"/>
                </a:cubicBezTo>
                <a:cubicBezTo>
                  <a:pt x="11" y="59"/>
                  <a:pt x="11" y="59"/>
                  <a:pt x="11" y="59"/>
                </a:cubicBezTo>
                <a:cubicBezTo>
                  <a:pt x="9" y="60"/>
                  <a:pt x="8" y="61"/>
                  <a:pt x="8" y="63"/>
                </a:cubicBezTo>
                <a:cubicBezTo>
                  <a:pt x="8" y="63"/>
                  <a:pt x="8" y="63"/>
                  <a:pt x="8" y="63"/>
                </a:cubicBezTo>
                <a:cubicBezTo>
                  <a:pt x="7" y="65"/>
                  <a:pt x="7" y="66"/>
                  <a:pt x="7" y="68"/>
                </a:cubicBezTo>
                <a:cubicBezTo>
                  <a:pt x="7" y="73"/>
                  <a:pt x="7" y="73"/>
                  <a:pt x="7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13" y="67"/>
                  <a:pt x="13" y="67"/>
                  <a:pt x="13" y="67"/>
                </a:cubicBezTo>
                <a:cubicBezTo>
                  <a:pt x="13" y="66"/>
                  <a:pt x="13" y="65"/>
                  <a:pt x="15" y="65"/>
                </a:cubicBezTo>
                <a:cubicBezTo>
                  <a:pt x="16" y="65"/>
                  <a:pt x="17" y="66"/>
                  <a:pt x="17" y="67"/>
                </a:cubicBezTo>
                <a:cubicBezTo>
                  <a:pt x="17" y="78"/>
                  <a:pt x="17" y="78"/>
                  <a:pt x="17" y="78"/>
                </a:cubicBezTo>
                <a:close/>
                <a:moveTo>
                  <a:pt x="29" y="27"/>
                </a:moveTo>
                <a:cubicBezTo>
                  <a:pt x="29" y="27"/>
                  <a:pt x="29" y="27"/>
                  <a:pt x="29" y="27"/>
                </a:cubicBezTo>
                <a:cubicBezTo>
                  <a:pt x="28" y="27"/>
                  <a:pt x="28" y="26"/>
                  <a:pt x="27" y="26"/>
                </a:cubicBezTo>
                <a:cubicBezTo>
                  <a:pt x="26" y="26"/>
                  <a:pt x="25" y="25"/>
                  <a:pt x="24" y="25"/>
                </a:cubicBezTo>
                <a:cubicBezTo>
                  <a:pt x="20" y="25"/>
                  <a:pt x="17" y="27"/>
                  <a:pt x="15" y="29"/>
                </a:cubicBezTo>
                <a:cubicBezTo>
                  <a:pt x="13" y="31"/>
                  <a:pt x="12" y="34"/>
                  <a:pt x="12" y="37"/>
                </a:cubicBezTo>
                <a:cubicBezTo>
                  <a:pt x="12" y="40"/>
                  <a:pt x="13" y="43"/>
                  <a:pt x="15" y="45"/>
                </a:cubicBezTo>
                <a:cubicBezTo>
                  <a:pt x="15" y="45"/>
                  <a:pt x="15" y="45"/>
                  <a:pt x="15" y="45"/>
                </a:cubicBezTo>
                <a:cubicBezTo>
                  <a:pt x="17" y="47"/>
                  <a:pt x="20" y="49"/>
                  <a:pt x="24" y="49"/>
                </a:cubicBezTo>
                <a:cubicBezTo>
                  <a:pt x="24" y="49"/>
                  <a:pt x="25" y="49"/>
                  <a:pt x="26" y="49"/>
                </a:cubicBezTo>
                <a:cubicBezTo>
                  <a:pt x="26" y="48"/>
                  <a:pt x="27" y="48"/>
                  <a:pt x="27" y="48"/>
                </a:cubicBezTo>
                <a:cubicBezTo>
                  <a:pt x="28" y="47"/>
                  <a:pt x="29" y="47"/>
                  <a:pt x="29" y="46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39"/>
                  <a:pt x="36" y="39"/>
                  <a:pt x="36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2" y="36"/>
                  <a:pt x="30" y="33"/>
                  <a:pt x="29" y="28"/>
                </a:cubicBezTo>
                <a:cubicBezTo>
                  <a:pt x="29" y="28"/>
                  <a:pt x="29" y="28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7"/>
                  <a:pt x="29" y="27"/>
                  <a:pt x="29" y="27"/>
                </a:cubicBezTo>
                <a:close/>
                <a:moveTo>
                  <a:pt x="87" y="78"/>
                </a:moveTo>
                <a:cubicBezTo>
                  <a:pt x="87" y="78"/>
                  <a:pt x="87" y="78"/>
                  <a:pt x="87" y="78"/>
                </a:cubicBezTo>
                <a:cubicBezTo>
                  <a:pt x="87" y="67"/>
                  <a:pt x="87" y="67"/>
                  <a:pt x="87" y="67"/>
                </a:cubicBezTo>
                <a:cubicBezTo>
                  <a:pt x="87" y="66"/>
                  <a:pt x="88" y="65"/>
                  <a:pt x="89" y="65"/>
                </a:cubicBezTo>
                <a:cubicBezTo>
                  <a:pt x="90" y="65"/>
                  <a:pt x="91" y="66"/>
                  <a:pt x="91" y="67"/>
                </a:cubicBezTo>
                <a:cubicBezTo>
                  <a:pt x="91" y="73"/>
                  <a:pt x="91" y="73"/>
                  <a:pt x="91" y="73"/>
                </a:cubicBezTo>
                <a:cubicBezTo>
                  <a:pt x="97" y="73"/>
                  <a:pt x="97" y="73"/>
                  <a:pt x="97" y="73"/>
                </a:cubicBezTo>
                <a:cubicBezTo>
                  <a:pt x="97" y="68"/>
                  <a:pt x="97" y="68"/>
                  <a:pt x="97" y="68"/>
                </a:cubicBezTo>
                <a:cubicBezTo>
                  <a:pt x="97" y="66"/>
                  <a:pt x="97" y="65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6" y="63"/>
                  <a:pt x="96" y="63"/>
                  <a:pt x="96" y="63"/>
                </a:cubicBezTo>
                <a:cubicBezTo>
                  <a:pt x="95" y="61"/>
                  <a:pt x="94" y="60"/>
                  <a:pt x="93" y="59"/>
                </a:cubicBezTo>
                <a:cubicBezTo>
                  <a:pt x="88" y="54"/>
                  <a:pt x="88" y="54"/>
                  <a:pt x="88" y="54"/>
                </a:cubicBezTo>
                <a:cubicBezTo>
                  <a:pt x="86" y="55"/>
                  <a:pt x="83" y="55"/>
                  <a:pt x="80" y="56"/>
                </a:cubicBezTo>
                <a:cubicBezTo>
                  <a:pt x="81" y="58"/>
                  <a:pt x="82" y="61"/>
                  <a:pt x="82" y="64"/>
                </a:cubicBezTo>
                <a:cubicBezTo>
                  <a:pt x="82" y="71"/>
                  <a:pt x="82" y="71"/>
                  <a:pt x="82" y="71"/>
                </a:cubicBezTo>
                <a:cubicBezTo>
                  <a:pt x="82" y="73"/>
                  <a:pt x="81" y="75"/>
                  <a:pt x="80" y="76"/>
                </a:cubicBezTo>
                <a:cubicBezTo>
                  <a:pt x="80" y="77"/>
                  <a:pt x="79" y="78"/>
                  <a:pt x="77" y="78"/>
                </a:cubicBezTo>
                <a:cubicBezTo>
                  <a:pt x="87" y="78"/>
                  <a:pt x="87" y="78"/>
                  <a:pt x="87" y="78"/>
                </a:cubicBezTo>
                <a:close/>
                <a:moveTo>
                  <a:pt x="75" y="27"/>
                </a:move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4" y="32"/>
                  <a:pt x="71" y="36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68" y="40"/>
                  <a:pt x="68" y="40"/>
                  <a:pt x="68" y="40"/>
                </a:cubicBezTo>
                <a:cubicBezTo>
                  <a:pt x="74" y="46"/>
                  <a:pt x="74" y="46"/>
                  <a:pt x="74" y="46"/>
                </a:cubicBezTo>
                <a:cubicBezTo>
                  <a:pt x="74" y="46"/>
                  <a:pt x="74" y="46"/>
                  <a:pt x="74" y="46"/>
                </a:cubicBezTo>
                <a:cubicBezTo>
                  <a:pt x="75" y="47"/>
                  <a:pt x="76" y="47"/>
                  <a:pt x="76" y="48"/>
                </a:cubicBezTo>
                <a:cubicBezTo>
                  <a:pt x="77" y="48"/>
                  <a:pt x="77" y="48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49"/>
                  <a:pt x="79" y="49"/>
                  <a:pt x="80" y="49"/>
                </a:cubicBezTo>
                <a:cubicBezTo>
                  <a:pt x="83" y="49"/>
                  <a:pt x="86" y="47"/>
                  <a:pt x="88" y="45"/>
                </a:cubicBezTo>
                <a:cubicBezTo>
                  <a:pt x="90" y="43"/>
                  <a:pt x="92" y="40"/>
                  <a:pt x="92" y="37"/>
                </a:cubicBezTo>
                <a:cubicBezTo>
                  <a:pt x="92" y="34"/>
                  <a:pt x="90" y="31"/>
                  <a:pt x="88" y="29"/>
                </a:cubicBezTo>
                <a:cubicBezTo>
                  <a:pt x="86" y="27"/>
                  <a:pt x="83" y="25"/>
                  <a:pt x="80" y="25"/>
                </a:cubicBezTo>
                <a:cubicBezTo>
                  <a:pt x="79" y="25"/>
                  <a:pt x="78" y="26"/>
                  <a:pt x="77" y="26"/>
                </a:cubicBezTo>
                <a:cubicBezTo>
                  <a:pt x="76" y="26"/>
                  <a:pt x="75" y="27"/>
                  <a:pt x="75" y="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PA_任意多边形 20"/>
          <p:cNvSpPr>
            <a:spLocks noEditPoints="1"/>
          </p:cNvSpPr>
          <p:nvPr>
            <p:custDataLst>
              <p:tags r:id="rId14"/>
            </p:custDataLst>
          </p:nvPr>
        </p:nvSpPr>
        <p:spPr bwMode="auto">
          <a:xfrm>
            <a:off x="2480252" y="1814147"/>
            <a:ext cx="332299" cy="373951"/>
          </a:xfrm>
          <a:custGeom>
            <a:avLst/>
            <a:gdLst>
              <a:gd name="T0" fmla="*/ 73 w 88"/>
              <a:gd name="T1" fmla="*/ 22 h 99"/>
              <a:gd name="T2" fmla="*/ 81 w 88"/>
              <a:gd name="T3" fmla="*/ 18 h 99"/>
              <a:gd name="T4" fmla="*/ 77 w 88"/>
              <a:gd name="T5" fmla="*/ 27 h 99"/>
              <a:gd name="T6" fmla="*/ 75 w 88"/>
              <a:gd name="T7" fmla="*/ 86 h 99"/>
              <a:gd name="T8" fmla="*/ 44 w 88"/>
              <a:gd name="T9" fmla="*/ 99 h 99"/>
              <a:gd name="T10" fmla="*/ 13 w 88"/>
              <a:gd name="T11" fmla="*/ 86 h 99"/>
              <a:gd name="T12" fmla="*/ 13 w 88"/>
              <a:gd name="T13" fmla="*/ 24 h 99"/>
              <a:gd name="T14" fmla="*/ 13 w 88"/>
              <a:gd name="T15" fmla="*/ 24 h 99"/>
              <a:gd name="T16" fmla="*/ 41 w 88"/>
              <a:gd name="T17" fmla="*/ 6 h 99"/>
              <a:gd name="T18" fmla="*/ 34 w 88"/>
              <a:gd name="T19" fmla="*/ 3 h 99"/>
              <a:gd name="T20" fmla="*/ 51 w 88"/>
              <a:gd name="T21" fmla="*/ 0 h 99"/>
              <a:gd name="T22" fmla="*/ 51 w 88"/>
              <a:gd name="T23" fmla="*/ 6 h 99"/>
              <a:gd name="T24" fmla="*/ 48 w 88"/>
              <a:gd name="T25" fmla="*/ 12 h 99"/>
              <a:gd name="T26" fmla="*/ 56 w 88"/>
              <a:gd name="T27" fmla="*/ 57 h 99"/>
              <a:gd name="T28" fmla="*/ 60 w 88"/>
              <a:gd name="T29" fmla="*/ 31 h 99"/>
              <a:gd name="T30" fmla="*/ 37 w 88"/>
              <a:gd name="T31" fmla="*/ 46 h 99"/>
              <a:gd name="T32" fmla="*/ 36 w 88"/>
              <a:gd name="T33" fmla="*/ 47 h 99"/>
              <a:gd name="T34" fmla="*/ 33 w 88"/>
              <a:gd name="T35" fmla="*/ 56 h 99"/>
              <a:gd name="T36" fmla="*/ 33 w 88"/>
              <a:gd name="T37" fmla="*/ 58 h 99"/>
              <a:gd name="T38" fmla="*/ 34 w 88"/>
              <a:gd name="T39" fmla="*/ 60 h 99"/>
              <a:gd name="T40" fmla="*/ 39 w 88"/>
              <a:gd name="T41" fmla="*/ 65 h 99"/>
              <a:gd name="T42" fmla="*/ 41 w 88"/>
              <a:gd name="T43" fmla="*/ 66 h 99"/>
              <a:gd name="T44" fmla="*/ 43 w 88"/>
              <a:gd name="T45" fmla="*/ 67 h 99"/>
              <a:gd name="T46" fmla="*/ 44 w 88"/>
              <a:gd name="T47" fmla="*/ 67 h 99"/>
              <a:gd name="T48" fmla="*/ 45 w 88"/>
              <a:gd name="T49" fmla="*/ 67 h 99"/>
              <a:gd name="T50" fmla="*/ 47 w 88"/>
              <a:gd name="T51" fmla="*/ 66 h 99"/>
              <a:gd name="T52" fmla="*/ 54 w 88"/>
              <a:gd name="T53" fmla="*/ 61 h 99"/>
              <a:gd name="T54" fmla="*/ 56 w 88"/>
              <a:gd name="T55" fmla="*/ 57 h 99"/>
              <a:gd name="T56" fmla="*/ 48 w 88"/>
              <a:gd name="T57" fmla="*/ 49 h 99"/>
              <a:gd name="T58" fmla="*/ 40 w 88"/>
              <a:gd name="T59" fmla="*/ 62 h 99"/>
              <a:gd name="T60" fmla="*/ 48 w 88"/>
              <a:gd name="T61" fmla="*/ 49 h 99"/>
              <a:gd name="T62" fmla="*/ 46 w 88"/>
              <a:gd name="T63" fmla="*/ 52 h 99"/>
              <a:gd name="T64" fmla="*/ 43 w 88"/>
              <a:gd name="T65" fmla="*/ 58 h 99"/>
              <a:gd name="T66" fmla="*/ 46 w 88"/>
              <a:gd name="T67" fmla="*/ 52 h 99"/>
              <a:gd name="T68" fmla="*/ 64 w 88"/>
              <a:gd name="T69" fmla="*/ 32 h 99"/>
              <a:gd name="T70" fmla="*/ 58 w 88"/>
              <a:gd name="T71" fmla="*/ 61 h 99"/>
              <a:gd name="T72" fmla="*/ 45 w 88"/>
              <a:gd name="T73" fmla="*/ 71 h 99"/>
              <a:gd name="T74" fmla="*/ 44 w 88"/>
              <a:gd name="T75" fmla="*/ 71 h 99"/>
              <a:gd name="T76" fmla="*/ 42 w 88"/>
              <a:gd name="T77" fmla="*/ 71 h 99"/>
              <a:gd name="T78" fmla="*/ 39 w 88"/>
              <a:gd name="T79" fmla="*/ 70 h 99"/>
              <a:gd name="T80" fmla="*/ 29 w 88"/>
              <a:gd name="T81" fmla="*/ 59 h 99"/>
              <a:gd name="T82" fmla="*/ 29 w 88"/>
              <a:gd name="T83" fmla="*/ 56 h 99"/>
              <a:gd name="T84" fmla="*/ 33 w 88"/>
              <a:gd name="T85" fmla="*/ 45 h 99"/>
              <a:gd name="T86" fmla="*/ 34 w 88"/>
              <a:gd name="T87" fmla="*/ 44 h 99"/>
              <a:gd name="T88" fmla="*/ 35 w 88"/>
              <a:gd name="T89" fmla="*/ 43 h 99"/>
              <a:gd name="T90" fmla="*/ 55 w 88"/>
              <a:gd name="T91" fmla="*/ 26 h 99"/>
              <a:gd name="T92" fmla="*/ 60 w 88"/>
              <a:gd name="T93" fmla="*/ 26 h 99"/>
              <a:gd name="T94" fmla="*/ 61 w 88"/>
              <a:gd name="T95" fmla="*/ 26 h 99"/>
              <a:gd name="T96" fmla="*/ 62 w 88"/>
              <a:gd name="T97" fmla="*/ 27 h 99"/>
              <a:gd name="T98" fmla="*/ 64 w 88"/>
              <a:gd name="T99" fmla="*/ 32 h 99"/>
              <a:gd name="T100" fmla="*/ 70 w 88"/>
              <a:gd name="T101" fmla="*/ 29 h 99"/>
              <a:gd name="T102" fmla="*/ 18 w 88"/>
              <a:gd name="T103" fmla="*/ 29 h 99"/>
              <a:gd name="T104" fmla="*/ 18 w 88"/>
              <a:gd name="T105" fmla="*/ 81 h 99"/>
              <a:gd name="T106" fmla="*/ 70 w 88"/>
              <a:gd name="T107" fmla="*/ 82 h 99"/>
              <a:gd name="T108" fmla="*/ 81 w 88"/>
              <a:gd name="T109" fmla="*/ 55 h 99"/>
              <a:gd name="T110" fmla="*/ 70 w 88"/>
              <a:gd name="T111" fmla="*/ 29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88" h="99">
                <a:moveTo>
                  <a:pt x="48" y="12"/>
                </a:moveTo>
                <a:cubicBezTo>
                  <a:pt x="57" y="12"/>
                  <a:pt x="66" y="16"/>
                  <a:pt x="73" y="22"/>
                </a:cubicBezTo>
                <a:cubicBezTo>
                  <a:pt x="76" y="18"/>
                  <a:pt x="76" y="18"/>
                  <a:pt x="76" y="18"/>
                </a:cubicBezTo>
                <a:cubicBezTo>
                  <a:pt x="78" y="17"/>
                  <a:pt x="80" y="17"/>
                  <a:pt x="81" y="18"/>
                </a:cubicBezTo>
                <a:cubicBezTo>
                  <a:pt x="83" y="20"/>
                  <a:pt x="83" y="22"/>
                  <a:pt x="81" y="23"/>
                </a:cubicBezTo>
                <a:cubicBezTo>
                  <a:pt x="77" y="27"/>
                  <a:pt x="77" y="27"/>
                  <a:pt x="77" y="27"/>
                </a:cubicBezTo>
                <a:cubicBezTo>
                  <a:pt x="84" y="34"/>
                  <a:pt x="88" y="44"/>
                  <a:pt x="88" y="55"/>
                </a:cubicBezTo>
                <a:cubicBezTo>
                  <a:pt x="88" y="67"/>
                  <a:pt x="83" y="78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67" y="94"/>
                  <a:pt x="56" y="99"/>
                  <a:pt x="44" y="99"/>
                </a:cubicBezTo>
                <a:cubicBezTo>
                  <a:pt x="32" y="99"/>
                  <a:pt x="21" y="94"/>
                  <a:pt x="13" y="86"/>
                </a:cubicBezTo>
                <a:cubicBezTo>
                  <a:pt x="13" y="86"/>
                  <a:pt x="13" y="86"/>
                  <a:pt x="13" y="86"/>
                </a:cubicBezTo>
                <a:cubicBezTo>
                  <a:pt x="5" y="78"/>
                  <a:pt x="0" y="67"/>
                  <a:pt x="0" y="55"/>
                </a:cubicBezTo>
                <a:cubicBezTo>
                  <a:pt x="0" y="43"/>
                  <a:pt x="5" y="32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20" y="17"/>
                  <a:pt x="30" y="12"/>
                  <a:pt x="41" y="12"/>
                </a:cubicBezTo>
                <a:cubicBezTo>
                  <a:pt x="41" y="6"/>
                  <a:pt x="41" y="6"/>
                  <a:pt x="41" y="6"/>
                </a:cubicBezTo>
                <a:cubicBezTo>
                  <a:pt x="37" y="6"/>
                  <a:pt x="37" y="6"/>
                  <a:pt x="37" y="6"/>
                </a:cubicBezTo>
                <a:cubicBezTo>
                  <a:pt x="35" y="6"/>
                  <a:pt x="34" y="5"/>
                  <a:pt x="34" y="3"/>
                </a:cubicBezTo>
                <a:cubicBezTo>
                  <a:pt x="34" y="1"/>
                  <a:pt x="35" y="0"/>
                  <a:pt x="37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3" y="0"/>
                  <a:pt x="55" y="1"/>
                  <a:pt x="55" y="3"/>
                </a:cubicBezTo>
                <a:cubicBezTo>
                  <a:pt x="55" y="5"/>
                  <a:pt x="53" y="6"/>
                  <a:pt x="51" y="6"/>
                </a:cubicBezTo>
                <a:cubicBezTo>
                  <a:pt x="48" y="6"/>
                  <a:pt x="48" y="6"/>
                  <a:pt x="48" y="6"/>
                </a:cubicBezTo>
                <a:cubicBezTo>
                  <a:pt x="48" y="12"/>
                  <a:pt x="48" y="12"/>
                  <a:pt x="48" y="12"/>
                </a:cubicBezTo>
                <a:close/>
                <a:moveTo>
                  <a:pt x="56" y="57"/>
                </a:moveTo>
                <a:cubicBezTo>
                  <a:pt x="56" y="57"/>
                  <a:pt x="56" y="57"/>
                  <a:pt x="56" y="57"/>
                </a:cubicBezTo>
                <a:cubicBezTo>
                  <a:pt x="56" y="56"/>
                  <a:pt x="56" y="56"/>
                  <a:pt x="56" y="56"/>
                </a:cubicBezTo>
                <a:cubicBezTo>
                  <a:pt x="60" y="31"/>
                  <a:pt x="60" y="31"/>
                  <a:pt x="60" y="31"/>
                </a:cubicBezTo>
                <a:cubicBezTo>
                  <a:pt x="60" y="30"/>
                  <a:pt x="58" y="29"/>
                  <a:pt x="57" y="30"/>
                </a:cubicBezTo>
                <a:cubicBezTo>
                  <a:pt x="37" y="46"/>
                  <a:pt x="37" y="46"/>
                  <a:pt x="37" y="46"/>
                </a:cubicBezTo>
                <a:cubicBezTo>
                  <a:pt x="37" y="46"/>
                  <a:pt x="37" y="46"/>
                  <a:pt x="37" y="46"/>
                </a:cubicBezTo>
                <a:cubicBezTo>
                  <a:pt x="37" y="46"/>
                  <a:pt x="37" y="47"/>
                  <a:pt x="36" y="47"/>
                </a:cubicBezTo>
                <a:cubicBezTo>
                  <a:pt x="36" y="47"/>
                  <a:pt x="36" y="47"/>
                  <a:pt x="36" y="47"/>
                </a:cubicBezTo>
                <a:cubicBezTo>
                  <a:pt x="34" y="49"/>
                  <a:pt x="33" y="53"/>
                  <a:pt x="33" y="56"/>
                </a:cubicBezTo>
                <a:cubicBezTo>
                  <a:pt x="33" y="56"/>
                  <a:pt x="33" y="57"/>
                  <a:pt x="33" y="57"/>
                </a:cubicBezTo>
                <a:cubicBezTo>
                  <a:pt x="33" y="57"/>
                  <a:pt x="33" y="58"/>
                  <a:pt x="33" y="58"/>
                </a:cubicBezTo>
                <a:cubicBezTo>
                  <a:pt x="33" y="59"/>
                  <a:pt x="33" y="59"/>
                  <a:pt x="33" y="59"/>
                </a:cubicBezTo>
                <a:cubicBezTo>
                  <a:pt x="34" y="59"/>
                  <a:pt x="34" y="60"/>
                  <a:pt x="34" y="60"/>
                </a:cubicBezTo>
                <a:cubicBezTo>
                  <a:pt x="34" y="60"/>
                  <a:pt x="34" y="61"/>
                  <a:pt x="34" y="61"/>
                </a:cubicBezTo>
                <a:cubicBezTo>
                  <a:pt x="35" y="63"/>
                  <a:pt x="37" y="64"/>
                  <a:pt x="39" y="65"/>
                </a:cubicBezTo>
                <a:cubicBezTo>
                  <a:pt x="39" y="65"/>
                  <a:pt x="39" y="65"/>
                  <a:pt x="40" y="66"/>
                </a:cubicBezTo>
                <a:cubicBezTo>
                  <a:pt x="40" y="66"/>
                  <a:pt x="40" y="66"/>
                  <a:pt x="41" y="66"/>
                </a:cubicBezTo>
                <a:cubicBezTo>
                  <a:pt x="41" y="66"/>
                  <a:pt x="41" y="66"/>
                  <a:pt x="42" y="66"/>
                </a:cubicBezTo>
                <a:cubicBezTo>
                  <a:pt x="42" y="66"/>
                  <a:pt x="42" y="66"/>
                  <a:pt x="43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3" y="67"/>
                  <a:pt x="44" y="67"/>
                  <a:pt x="44" y="67"/>
                </a:cubicBezTo>
                <a:cubicBezTo>
                  <a:pt x="44" y="67"/>
                  <a:pt x="44" y="67"/>
                  <a:pt x="44" y="67"/>
                </a:cubicBezTo>
                <a:cubicBezTo>
                  <a:pt x="44" y="67"/>
                  <a:pt x="45" y="67"/>
                  <a:pt x="45" y="67"/>
                </a:cubicBezTo>
                <a:cubicBezTo>
                  <a:pt x="45" y="67"/>
                  <a:pt x="46" y="67"/>
                  <a:pt x="46" y="66"/>
                </a:cubicBezTo>
                <a:cubicBezTo>
                  <a:pt x="46" y="66"/>
                  <a:pt x="47" y="66"/>
                  <a:pt x="47" y="66"/>
                </a:cubicBezTo>
                <a:cubicBezTo>
                  <a:pt x="50" y="66"/>
                  <a:pt x="52" y="64"/>
                  <a:pt x="53" y="62"/>
                </a:cubicBezTo>
                <a:cubicBezTo>
                  <a:pt x="54" y="62"/>
                  <a:pt x="54" y="61"/>
                  <a:pt x="54" y="61"/>
                </a:cubicBezTo>
                <a:cubicBezTo>
                  <a:pt x="55" y="60"/>
                  <a:pt x="55" y="58"/>
                  <a:pt x="56" y="57"/>
                </a:cubicBezTo>
                <a:cubicBezTo>
                  <a:pt x="56" y="57"/>
                  <a:pt x="56" y="57"/>
                  <a:pt x="56" y="57"/>
                </a:cubicBezTo>
                <a:close/>
                <a:moveTo>
                  <a:pt x="48" y="49"/>
                </a:moveTo>
                <a:cubicBezTo>
                  <a:pt x="48" y="49"/>
                  <a:pt x="48" y="49"/>
                  <a:pt x="48" y="49"/>
                </a:cubicBezTo>
                <a:cubicBezTo>
                  <a:pt x="51" y="51"/>
                  <a:pt x="53" y="55"/>
                  <a:pt x="51" y="59"/>
                </a:cubicBezTo>
                <a:cubicBezTo>
                  <a:pt x="49" y="62"/>
                  <a:pt x="44" y="64"/>
                  <a:pt x="40" y="62"/>
                </a:cubicBezTo>
                <a:cubicBezTo>
                  <a:pt x="37" y="60"/>
                  <a:pt x="36" y="55"/>
                  <a:pt x="38" y="51"/>
                </a:cubicBezTo>
                <a:cubicBezTo>
                  <a:pt x="40" y="48"/>
                  <a:pt x="44" y="47"/>
                  <a:pt x="48" y="49"/>
                </a:cubicBezTo>
                <a:close/>
                <a:moveTo>
                  <a:pt x="46" y="52"/>
                </a:moveTo>
                <a:cubicBezTo>
                  <a:pt x="46" y="52"/>
                  <a:pt x="46" y="52"/>
                  <a:pt x="46" y="52"/>
                </a:cubicBezTo>
                <a:cubicBezTo>
                  <a:pt x="44" y="51"/>
                  <a:pt x="42" y="52"/>
                  <a:pt x="41" y="53"/>
                </a:cubicBezTo>
                <a:cubicBezTo>
                  <a:pt x="40" y="55"/>
                  <a:pt x="41" y="57"/>
                  <a:pt x="43" y="58"/>
                </a:cubicBezTo>
                <a:cubicBezTo>
                  <a:pt x="44" y="59"/>
                  <a:pt x="46" y="58"/>
                  <a:pt x="47" y="57"/>
                </a:cubicBezTo>
                <a:cubicBezTo>
                  <a:pt x="48" y="55"/>
                  <a:pt x="47" y="53"/>
                  <a:pt x="46" y="52"/>
                </a:cubicBezTo>
                <a:close/>
                <a:moveTo>
                  <a:pt x="64" y="32"/>
                </a:moveTo>
                <a:cubicBezTo>
                  <a:pt x="64" y="32"/>
                  <a:pt x="64" y="32"/>
                  <a:pt x="64" y="32"/>
                </a:cubicBezTo>
                <a:cubicBezTo>
                  <a:pt x="60" y="57"/>
                  <a:pt x="60" y="57"/>
                  <a:pt x="60" y="57"/>
                </a:cubicBezTo>
                <a:cubicBezTo>
                  <a:pt x="59" y="59"/>
                  <a:pt x="59" y="60"/>
                  <a:pt x="58" y="61"/>
                </a:cubicBezTo>
                <a:cubicBezTo>
                  <a:pt x="56" y="66"/>
                  <a:pt x="52" y="70"/>
                  <a:pt x="47" y="70"/>
                </a:cubicBezTo>
                <a:cubicBezTo>
                  <a:pt x="46" y="71"/>
                  <a:pt x="46" y="71"/>
                  <a:pt x="45" y="71"/>
                </a:cubicBezTo>
                <a:cubicBezTo>
                  <a:pt x="45" y="71"/>
                  <a:pt x="44" y="71"/>
                  <a:pt x="44" y="71"/>
                </a:cubicBezTo>
                <a:cubicBezTo>
                  <a:pt x="44" y="71"/>
                  <a:pt x="44" y="71"/>
                  <a:pt x="44" y="71"/>
                </a:cubicBezTo>
                <a:cubicBezTo>
                  <a:pt x="43" y="71"/>
                  <a:pt x="43" y="71"/>
                  <a:pt x="42" y="71"/>
                </a:cubicBezTo>
                <a:cubicBezTo>
                  <a:pt x="42" y="71"/>
                  <a:pt x="42" y="71"/>
                  <a:pt x="42" y="71"/>
                </a:cubicBezTo>
                <a:cubicBezTo>
                  <a:pt x="42" y="71"/>
                  <a:pt x="41" y="70"/>
                  <a:pt x="41" y="70"/>
                </a:cubicBezTo>
                <a:cubicBezTo>
                  <a:pt x="40" y="70"/>
                  <a:pt x="40" y="70"/>
                  <a:pt x="39" y="70"/>
                </a:cubicBezTo>
                <a:cubicBezTo>
                  <a:pt x="35" y="68"/>
                  <a:pt x="31" y="65"/>
                  <a:pt x="30" y="61"/>
                </a:cubicBezTo>
                <a:cubicBezTo>
                  <a:pt x="30" y="60"/>
                  <a:pt x="29" y="60"/>
                  <a:pt x="29" y="59"/>
                </a:cubicBezTo>
                <a:cubicBezTo>
                  <a:pt x="29" y="59"/>
                  <a:pt x="29" y="58"/>
                  <a:pt x="29" y="58"/>
                </a:cubicBezTo>
                <a:cubicBezTo>
                  <a:pt x="29" y="57"/>
                  <a:pt x="29" y="57"/>
                  <a:pt x="29" y="56"/>
                </a:cubicBezTo>
                <a:cubicBezTo>
                  <a:pt x="28" y="53"/>
                  <a:pt x="30" y="49"/>
                  <a:pt x="32" y="46"/>
                </a:cubicBezTo>
                <a:cubicBezTo>
                  <a:pt x="32" y="46"/>
                  <a:pt x="32" y="45"/>
                  <a:pt x="33" y="45"/>
                </a:cubicBezTo>
                <a:cubicBezTo>
                  <a:pt x="33" y="45"/>
                  <a:pt x="33" y="44"/>
                  <a:pt x="34" y="44"/>
                </a:cubicBezTo>
                <a:cubicBezTo>
                  <a:pt x="34" y="44"/>
                  <a:pt x="34" y="44"/>
                  <a:pt x="34" y="44"/>
                </a:cubicBezTo>
                <a:cubicBezTo>
                  <a:pt x="34" y="43"/>
                  <a:pt x="34" y="43"/>
                  <a:pt x="35" y="43"/>
                </a:cubicBezTo>
                <a:cubicBezTo>
                  <a:pt x="35" y="43"/>
                  <a:pt x="35" y="43"/>
                  <a:pt x="35" y="43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6"/>
                </a:cubicBezTo>
                <a:cubicBezTo>
                  <a:pt x="56" y="26"/>
                  <a:pt x="56" y="26"/>
                  <a:pt x="56" y="26"/>
                </a:cubicBezTo>
                <a:cubicBezTo>
                  <a:pt x="57" y="25"/>
                  <a:pt x="58" y="25"/>
                  <a:pt x="60" y="26"/>
                </a:cubicBezTo>
                <a:cubicBezTo>
                  <a:pt x="60" y="26"/>
                  <a:pt x="60" y="26"/>
                  <a:pt x="60" y="26"/>
                </a:cubicBezTo>
                <a:cubicBezTo>
                  <a:pt x="61" y="26"/>
                  <a:pt x="61" y="26"/>
                  <a:pt x="61" y="26"/>
                </a:cubicBezTo>
                <a:cubicBezTo>
                  <a:pt x="61" y="26"/>
                  <a:pt x="61" y="26"/>
                  <a:pt x="61" y="26"/>
                </a:cubicBezTo>
                <a:cubicBezTo>
                  <a:pt x="62" y="27"/>
                  <a:pt x="62" y="27"/>
                  <a:pt x="62" y="27"/>
                </a:cubicBezTo>
                <a:cubicBezTo>
                  <a:pt x="62" y="27"/>
                  <a:pt x="62" y="27"/>
                  <a:pt x="62" y="27"/>
                </a:cubicBezTo>
                <a:cubicBezTo>
                  <a:pt x="63" y="28"/>
                  <a:pt x="64" y="30"/>
                  <a:pt x="64" y="32"/>
                </a:cubicBezTo>
                <a:close/>
                <a:moveTo>
                  <a:pt x="70" y="29"/>
                </a:moveTo>
                <a:cubicBezTo>
                  <a:pt x="70" y="29"/>
                  <a:pt x="70" y="29"/>
                  <a:pt x="70" y="29"/>
                </a:cubicBezTo>
                <a:cubicBezTo>
                  <a:pt x="64" y="22"/>
                  <a:pt x="54" y="18"/>
                  <a:pt x="44" y="18"/>
                </a:cubicBezTo>
                <a:cubicBezTo>
                  <a:pt x="34" y="18"/>
                  <a:pt x="25" y="22"/>
                  <a:pt x="18" y="29"/>
                </a:cubicBezTo>
                <a:cubicBezTo>
                  <a:pt x="11" y="36"/>
                  <a:pt x="7" y="45"/>
                  <a:pt x="7" y="55"/>
                </a:cubicBezTo>
                <a:cubicBezTo>
                  <a:pt x="7" y="65"/>
                  <a:pt x="11" y="75"/>
                  <a:pt x="18" y="81"/>
                </a:cubicBezTo>
                <a:cubicBezTo>
                  <a:pt x="25" y="88"/>
                  <a:pt x="34" y="92"/>
                  <a:pt x="44" y="92"/>
                </a:cubicBezTo>
                <a:cubicBezTo>
                  <a:pt x="54" y="92"/>
                  <a:pt x="64" y="88"/>
                  <a:pt x="70" y="82"/>
                </a:cubicBezTo>
                <a:cubicBezTo>
                  <a:pt x="70" y="81"/>
                  <a:pt x="70" y="81"/>
                  <a:pt x="70" y="81"/>
                </a:cubicBezTo>
                <a:cubicBezTo>
                  <a:pt x="77" y="75"/>
                  <a:pt x="81" y="65"/>
                  <a:pt x="81" y="55"/>
                </a:cubicBezTo>
                <a:cubicBezTo>
                  <a:pt x="81" y="45"/>
                  <a:pt x="77" y="36"/>
                  <a:pt x="71" y="29"/>
                </a:cubicBezTo>
                <a:cubicBezTo>
                  <a:pt x="70" y="29"/>
                  <a:pt x="70" y="29"/>
                  <a:pt x="70" y="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pPr defTabSz="1219170"/>
            <a:endParaRPr lang="zh-CN" altLang="en-US" sz="2400">
              <a:solidFill>
                <a:srgbClr val="33333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PA_矩形 24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8304245" y="2407686"/>
            <a:ext cx="2458104" cy="730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网络和数据的桥梁</a:t>
            </a:r>
            <a:endParaRPr lang="en-US" altLang="zh-CN" sz="1333" b="1" dirty="0" smtClean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数据保存</a:t>
            </a:r>
            <a:endParaRPr lang="en-US" altLang="zh-CN" sz="105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训练</a:t>
            </a: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接口</a:t>
            </a:r>
            <a:endParaRPr lang="en-US" altLang="zh-CN" sz="105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PA_矩形 24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1417349" y="2407686"/>
            <a:ext cx="2458104" cy="730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数据分类</a:t>
            </a:r>
            <a:endParaRPr lang="en-US" altLang="zh-CN" sz="1333" b="1" dirty="0" smtClean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分为训练集和测试集</a:t>
            </a:r>
            <a:endParaRPr lang="en-US" altLang="zh-CN" sz="105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归一化乱序化</a:t>
            </a:r>
            <a:endParaRPr lang="en-US" altLang="zh-CN" sz="105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PA_矩形 24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2145363" y="4904636"/>
            <a:ext cx="2458104" cy="730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读取数据</a:t>
            </a:r>
            <a:endParaRPr lang="en-US" altLang="zh-CN" sz="1333" b="1" dirty="0" smtClean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读取数据的基础结构</a:t>
            </a:r>
            <a:endParaRPr lang="en-US" altLang="zh-CN" sz="1050" dirty="0" smtClean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保存训练测试索引</a:t>
            </a:r>
            <a:endParaRPr lang="en-US" altLang="zh-CN" sz="105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PA_矩形 24"/>
          <p:cNvSpPr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7711302" y="4781543"/>
            <a:ext cx="2458104" cy="730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1219170">
              <a:lnSpc>
                <a:spcPct val="120000"/>
              </a:lnSpc>
              <a:spcBef>
                <a:spcPts val="400"/>
              </a:spcBef>
            </a:pPr>
            <a:r>
              <a:rPr lang="zh-CN" altLang="en-US" sz="1333" b="1" dirty="0" smtClean="0">
                <a:solidFill>
                  <a:srgbClr val="333333">
                    <a:lumMod val="75000"/>
                    <a:lumOff val="25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读写记录</a:t>
            </a:r>
            <a:endParaRPr lang="en-US" altLang="zh-CN" sz="1333" b="1" dirty="0" smtClean="0">
              <a:solidFill>
                <a:srgbClr val="333333">
                  <a:lumMod val="75000"/>
                  <a:lumOff val="25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保留最佳网络</a:t>
            </a:r>
            <a:endParaRPr lang="en-US" altLang="zh-CN" sz="105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>
              <a:lnSpc>
                <a:spcPct val="150000"/>
              </a:lnSpc>
            </a:pPr>
            <a:r>
              <a:rPr lang="zh-CN" altLang="en-US" sz="1050" dirty="0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读取网络参数</a:t>
            </a:r>
            <a:endParaRPr lang="en-US" altLang="zh-CN" sz="1050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1" name="PA_椭圆 14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6685114" y="2165726"/>
            <a:ext cx="1217332" cy="121770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 defTabSz="1219170"/>
            <a:r>
              <a:rPr lang="zh-CN" altLang="en-US" sz="32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连接</a:t>
            </a:r>
            <a:endParaRPr lang="en-US" altLang="zh-CN" sz="32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/>
            <a:endParaRPr lang="en-US" altLang="zh-CN" sz="1333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2" name="PA_椭圆 14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6054542" y="3311153"/>
            <a:ext cx="1217332" cy="121770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0" tIns="0" rIns="0" bIns="0" numCol="1" anchor="t" anchorCtr="0" compatLnSpc="1"/>
          <a:lstStyle/>
          <a:p>
            <a:pPr algn="ctr" defTabSz="1219170"/>
            <a:r>
              <a:rPr lang="zh-CN" altLang="en-US" sz="3200" b="1" dirty="0" smtClean="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存储</a:t>
            </a:r>
            <a:endParaRPr lang="en-US" altLang="zh-CN" sz="3200" b="1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algn="ctr" defTabSz="1219170"/>
            <a:endParaRPr lang="en-US" altLang="zh-CN" sz="1333" dirty="0">
              <a:solidFill>
                <a:srgbClr val="FFFFFF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9" name="PA_矩形 39"/>
          <p:cNvSpPr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554879" y="371042"/>
            <a:ext cx="3704079" cy="410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170"/>
            <a:r>
              <a:rPr lang="en-US" altLang="zh-CN" sz="2667" dirty="0" smtClean="0">
                <a:solidFill>
                  <a:srgbClr val="1D69A3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Data Loader</a:t>
            </a:r>
            <a:endParaRPr lang="en-US" altLang="zh-CN" sz="2667" dirty="0">
              <a:solidFill>
                <a:srgbClr val="1D69A3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30" name="PA_组合 29"/>
          <p:cNvGrpSpPr/>
          <p:nvPr>
            <p:custDataLst>
              <p:tags r:id="rId22"/>
            </p:custDataLst>
          </p:nvPr>
        </p:nvGrpSpPr>
        <p:grpSpPr>
          <a:xfrm>
            <a:off x="554877" y="932724"/>
            <a:ext cx="1199456" cy="74689"/>
            <a:chOff x="0" y="2842590"/>
            <a:chExt cx="7054752" cy="89199"/>
          </a:xfrm>
        </p:grpSpPr>
        <p:sp>
          <p:nvSpPr>
            <p:cNvPr id="33" name="矩形 32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23121715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4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5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5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6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7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8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9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0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1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2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0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 autoUpdateAnimBg="0"/>
      <p:bldP spid="14" grpId="0" animBg="1"/>
      <p:bldP spid="17" grpId="0" animBg="1"/>
      <p:bldP spid="18" grpId="0" animBg="1"/>
      <p:bldP spid="19" grpId="0" animBg="1"/>
      <p:bldP spid="20" grpId="0" animBg="1"/>
      <p:bldP spid="22" grpId="0"/>
      <p:bldP spid="23" grpId="0"/>
      <p:bldP spid="24" grpId="0" animBg="1" autoUpdateAnimBg="0"/>
      <p:bldP spid="25" grpId="0"/>
      <p:bldP spid="31" grpId="0" animBg="1"/>
      <p:bldP spid="32" grpId="0" animBg="1"/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A_矩形 37"/>
          <p:cNvSpPr/>
          <p:nvPr>
            <p:custDataLst>
              <p:tags r:id="rId1"/>
            </p:custDataLst>
          </p:nvPr>
        </p:nvSpPr>
        <p:spPr>
          <a:xfrm>
            <a:off x="6098093" y="3569059"/>
            <a:ext cx="849913" cy="3604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1333" dirty="0" err="1" smtClean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BPnet</a:t>
            </a:r>
            <a:endParaRPr lang="en-US" altLang="zh-CN" sz="1333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9" name="PA_矩形 38"/>
          <p:cNvSpPr/>
          <p:nvPr>
            <p:custDataLst>
              <p:tags r:id="rId2"/>
            </p:custDataLst>
          </p:nvPr>
        </p:nvSpPr>
        <p:spPr>
          <a:xfrm>
            <a:off x="7152118" y="2760675"/>
            <a:ext cx="3360373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zh-CN" altLang="en-US" sz="2667" b="1" dirty="0" smtClean="0">
                <a:ln w="6350">
                  <a:noFill/>
                </a:ln>
                <a:solidFill>
                  <a:srgbClr val="333333">
                    <a:lumMod val="50000"/>
                    <a:lumOff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网络设计</a:t>
            </a:r>
            <a:endParaRPr lang="zh-CN" altLang="en-US" sz="2667" b="1" dirty="0">
              <a:ln w="6350">
                <a:noFill/>
              </a:ln>
              <a:solidFill>
                <a:srgbClr val="333333">
                  <a:lumMod val="50000"/>
                  <a:lumOff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1" name="PA_矩形 40"/>
          <p:cNvSpPr/>
          <p:nvPr>
            <p:custDataLst>
              <p:tags r:id="rId3"/>
            </p:custDataLst>
          </p:nvPr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en-US" altLang="zh-CN" sz="5867" dirty="0">
                <a:ln w="6350">
                  <a:noFill/>
                </a:ln>
                <a:solidFill>
                  <a:srgbClr val="FFFFFF">
                    <a:lumMod val="50000"/>
                  </a:srgb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03</a:t>
            </a:r>
            <a:endParaRPr lang="zh-CN" altLang="en-US" sz="5867" dirty="0">
              <a:ln w="6350">
                <a:noFill/>
              </a:ln>
              <a:solidFill>
                <a:srgbClr val="FFFFFF">
                  <a:lumMod val="50000"/>
                </a:srgb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47" name="PA_组合 46"/>
          <p:cNvGrpSpPr/>
          <p:nvPr>
            <p:custDataLst>
              <p:tags r:id="rId4"/>
            </p:custDataLst>
          </p:nvPr>
        </p:nvGrpSpPr>
        <p:grpSpPr>
          <a:xfrm>
            <a:off x="0" y="3356992"/>
            <a:ext cx="12192000" cy="72008"/>
            <a:chOff x="2190216" y="0"/>
            <a:chExt cx="7128792" cy="108012"/>
          </a:xfrm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srgbClr val="FFFFFF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61886228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3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4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-(-#ppt_w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-#ppt_h/2*cos(ppt_r/180*pi)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(-#ppt_h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7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(-#ppt_w)*((1.5-1.5*$)^2-(1.5-1.5*$)^3)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 autoUpdateAnimBg="0"/>
      <p:bldP spid="39" grpId="0"/>
      <p:bldP spid="4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0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1D69A3"/>
      </a:accent1>
      <a:accent2>
        <a:srgbClr val="84CBC3"/>
      </a:accent2>
      <a:accent3>
        <a:srgbClr val="F8D158"/>
      </a:accent3>
      <a:accent4>
        <a:srgbClr val="F57365"/>
      </a:accent4>
      <a:accent5>
        <a:srgbClr val="7FC9EC"/>
      </a:accent5>
      <a:accent6>
        <a:srgbClr val="8689D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887</Words>
  <Application>Microsoft Office PowerPoint</Application>
  <PresentationFormat>自定义</PresentationFormat>
  <Paragraphs>260</Paragraphs>
  <Slides>20</Slides>
  <Notes>20</Notes>
  <HiddenSlides>0</HiddenSlides>
  <MMClips>1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2" baseType="lpstr">
      <vt:lpstr>Office 主题​​</vt:lpstr>
      <vt:lpstr>1_Office 主题​​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109</dc:title>
  <dc:creator>锐旗设计;https://9ppt.taobao.com</dc:creator>
  <cp:keywords>锐旗设计; https:/9ppt.taobao.com</cp:keywords>
  <cp:lastModifiedBy>bxj</cp:lastModifiedBy>
  <cp:revision>73</cp:revision>
  <dcterms:created xsi:type="dcterms:W3CDTF">2016-08-30T15:34:45Z</dcterms:created>
  <dcterms:modified xsi:type="dcterms:W3CDTF">2021-06-01T13:27:00Z</dcterms:modified>
  <cp:category>锐旗设计;https://9ppt.taobao.com</cp:category>
</cp:coreProperties>
</file>

<file path=docProps/thumbnail.jpeg>
</file>